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21"/>
  </p:notesMasterIdLst>
  <p:sldIdLst>
    <p:sldId id="256" r:id="rId5"/>
    <p:sldId id="1013" r:id="rId6"/>
    <p:sldId id="1040" r:id="rId7"/>
    <p:sldId id="1018" r:id="rId8"/>
    <p:sldId id="1036" r:id="rId9"/>
    <p:sldId id="1037" r:id="rId10"/>
    <p:sldId id="1038" r:id="rId11"/>
    <p:sldId id="775" r:id="rId12"/>
    <p:sldId id="1020" r:id="rId13"/>
    <p:sldId id="1028" r:id="rId14"/>
    <p:sldId id="956" r:id="rId15"/>
    <p:sldId id="1022" r:id="rId16"/>
    <p:sldId id="1021" r:id="rId17"/>
    <p:sldId id="264" r:id="rId18"/>
    <p:sldId id="1041" r:id="rId19"/>
    <p:sldId id="1042" r:id="rId20"/>
  </p:sldIdLst>
  <p:sldSz cx="9144000" cy="6858000" type="screen4x3"/>
  <p:notesSz cx="6797675" cy="9926638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83706" autoAdjust="0"/>
  </p:normalViewPr>
  <p:slideViewPr>
    <p:cSldViewPr snapToGrid="0" snapToObjects="1">
      <p:cViewPr varScale="1">
        <p:scale>
          <a:sx n="92" d="100"/>
          <a:sy n="92" d="100"/>
        </p:scale>
        <p:origin x="20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40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2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endParaRPr lang="en-US" i="0" baseline="0" dirty="0"/>
          </a:p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93771-02BD-46DE-BA36-AA48EE88E1EF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4525" y="808038"/>
            <a:ext cx="3411538" cy="2559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1863" y="3438677"/>
            <a:ext cx="5077173" cy="652936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ja-JP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0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Model special friends</a:t>
            </a:r>
            <a:r>
              <a:rPr lang="en-US" baseline="0" dirty="0"/>
              <a:t>, </a:t>
            </a:r>
            <a:r>
              <a:rPr lang="en-US" baseline="0" dirty="0" err="1"/>
              <a:t>fred</a:t>
            </a:r>
            <a:r>
              <a:rPr lang="en-US" baseline="0" dirty="0"/>
              <a:t> talk, read the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1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66" y="0"/>
            <a:ext cx="9137468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EBE64A-402B-1A5B-1D48-A271DF4312CD}"/>
              </a:ext>
            </a:extLst>
          </p:cNvPr>
          <p:cNvSpPr/>
          <p:nvPr userDrawn="1"/>
        </p:nvSpPr>
        <p:spPr>
          <a:xfrm>
            <a:off x="4572000" y="6485021"/>
            <a:ext cx="4572000" cy="37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85394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7" y="1385394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00017" y="1385394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6C09D9-D1B6-4568-8B87-5A6249D0DBD1}" type="datetime1">
              <a:rPr lang="en-US" smtClean="0"/>
              <a:pPr>
                <a:defRPr/>
              </a:pPr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6FC25-FCA6-4D86-A84B-F6C8160D7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thmiskin.com/par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www.phonicsplay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83900" y="4221088"/>
            <a:ext cx="4860099" cy="1181993"/>
          </a:xfrm>
        </p:spPr>
        <p:txBody>
          <a:bodyPr>
            <a:noAutofit/>
          </a:bodyPr>
          <a:lstStyle/>
          <a:p>
            <a:r>
              <a:rPr lang="en-US" sz="2800" dirty="0"/>
              <a:t>Parent Meeting </a:t>
            </a:r>
            <a:br>
              <a:rPr lang="en-US" sz="2800" dirty="0"/>
            </a:br>
            <a:r>
              <a:rPr lang="en-US" sz="2800" dirty="0"/>
              <a:t>Phonics Screening Check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99" y="5300663"/>
            <a:ext cx="1485799" cy="1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F1B9-23AD-D3A3-BA60-5BE68FA5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you can do at home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FD9A27-766C-39CD-1B93-051DFA5A9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988">
            <a:off x="5015831" y="1603252"/>
            <a:ext cx="672177" cy="1043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4F05C47-92F5-C6C4-4787-40794FA58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248">
            <a:off x="4477936" y="1453570"/>
            <a:ext cx="752959" cy="1043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E9384B1-7A64-F60E-C16E-1DAF86F91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99" y="1364760"/>
            <a:ext cx="709647" cy="1043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42ACDE-04E3-376F-BB92-F9ACC2280435}"/>
              </a:ext>
            </a:extLst>
          </p:cNvPr>
          <p:cNvSpPr/>
          <p:nvPr/>
        </p:nvSpPr>
        <p:spPr>
          <a:xfrm>
            <a:off x="1849508" y="2630927"/>
            <a:ext cx="718512" cy="16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82" y="4299484"/>
            <a:ext cx="2691936" cy="1886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438" y="1257192"/>
            <a:ext cx="2719740" cy="1752896"/>
          </a:xfrm>
          <a:prstGeom prst="rect">
            <a:avLst/>
          </a:prstGeom>
        </p:spPr>
      </p:pic>
      <p:pic>
        <p:nvPicPr>
          <p:cNvPr id="1026" name="Picture 2" descr="Read Write Inc. Phonics: My Sets 2 and 3 Speed Sounds Book Pack of 5 :  Miskin, Ruth: Amazon.co.uk: Book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2" y="1514101"/>
            <a:ext cx="1749886" cy="24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3142535"/>
            <a:ext cx="5943600" cy="376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your child has a speed sounds workbook use this to support them in recognising their sounds. You can also: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Encourage them to read and write words with these sounds in.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Use flashcards and the sounds video links which are sent home.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Please ensure your child reads their book as much as possible over the weekend.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will send a practise paper home with you today.</a:t>
            </a:r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39CF1E34-2C16-90C2-5408-0E089031E2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076">
            <a:off x="3513881" y="1425154"/>
            <a:ext cx="693254" cy="1043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855C131-B1F1-B62F-9406-DD5D758447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0984">
            <a:off x="3058622" y="1559694"/>
            <a:ext cx="713941" cy="10434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099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you can do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57904"/>
            <a:ext cx="8639175" cy="50405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Help your child to use </a:t>
            </a:r>
            <a:r>
              <a:rPr lang="en-US" dirty="0"/>
              <a:t>‘Special Friends’, ‘Fred Talk’ to read words.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Practise reading sounds speedily.     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Watch the Virtual Classroom films together.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Listen to your child read.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to your child at home.</a:t>
            </a:r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CF677-C063-308A-094B-852A50002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467CFF-6166-5C4B-23DB-605A3F06F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850" y="2178769"/>
            <a:ext cx="8639175" cy="34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42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https://www.ruthmiskin.com/parents/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72DBF38-5835-E687-B04E-4ADBC1733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96" y="2153520"/>
            <a:ext cx="4682207" cy="31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639613"/>
            <a:ext cx="8245365" cy="118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11" y="2285943"/>
            <a:ext cx="3369896" cy="1676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355576"/>
            <a:ext cx="3369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Table 1 </a:t>
            </a:r>
            <a:r>
              <a:rPr lang="en-GB" sz="2400" dirty="0">
                <a:latin typeface="Comic Sans MS" panose="030F0702030302020204" pitchFamily="66" charset="0"/>
              </a:rPr>
              <a:t>– Phonics board games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8020" y="1329696"/>
            <a:ext cx="4515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Table 2</a:t>
            </a:r>
            <a:r>
              <a:rPr lang="en-GB" sz="2400" dirty="0">
                <a:latin typeface="Comic Sans MS" panose="030F0702030302020204" pitchFamily="66" charset="0"/>
              </a:rPr>
              <a:t>– Sorting activities.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Sorting ‘Alien’ and real words.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357" y="2365644"/>
            <a:ext cx="3205306" cy="1617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284" y="4293081"/>
            <a:ext cx="4637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Table 3 </a:t>
            </a:r>
            <a:r>
              <a:rPr lang="en-GB" sz="2400" dirty="0">
                <a:latin typeface="Comic Sans MS" panose="030F0702030302020204" pitchFamily="66" charset="0"/>
              </a:rPr>
              <a:t>– Phonics board games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Tablet activities – Phonics play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09" y="5297498"/>
            <a:ext cx="959670" cy="1167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5071" t="19294" r="31075"/>
          <a:stretch/>
        </p:blipFill>
        <p:spPr>
          <a:xfrm>
            <a:off x="1489842" y="5285712"/>
            <a:ext cx="2073165" cy="1191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54862F-72E3-A8DA-4AC4-C6E642785BF1}"/>
              </a:ext>
            </a:extLst>
          </p:cNvPr>
          <p:cNvSpPr txBox="1"/>
          <p:nvPr/>
        </p:nvSpPr>
        <p:spPr>
          <a:xfrm>
            <a:off x="3858480" y="5696826"/>
            <a:ext cx="4592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7"/>
              </a:rPr>
              <a:t>PhonicsPlay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26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956" y="2131763"/>
            <a:ext cx="8044190" cy="21236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FDBCC"/>
                </a:solidFill>
                <a:effectLst/>
                <a:latin typeface="Comic Sans MS" panose="030F0702030302020204" pitchFamily="66" charset="0"/>
              </a:rPr>
              <a:t>Thank you for being</a:t>
            </a:r>
          </a:p>
          <a:p>
            <a:pPr algn="ctr"/>
            <a:r>
              <a:rPr lang="en-US" sz="6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FDBCC"/>
                </a:solidFill>
                <a:latin typeface="Comic Sans MS" panose="030F0702030302020204" pitchFamily="66" charset="0"/>
              </a:rPr>
              <a:t>here today!</a:t>
            </a:r>
            <a:endParaRPr lang="en-US" sz="66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FDBCC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0" y="3193592"/>
            <a:ext cx="1063483" cy="1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0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Reading </a:t>
            </a:r>
            <a:r>
              <a:rPr lang="en-GB" dirty="0">
                <a:latin typeface="Comic Sans MS" panose="030F0702030302020204" pitchFamily="66" charset="0"/>
              </a:rPr>
              <a:t>changes everything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4829" y="4333545"/>
            <a:ext cx="9017876" cy="533071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Year 1, we want all of our children to be able to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accurately and be able to read both familiar and unfamiliar words – this allows them to go on to become a fluent, enthusiastic reader.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5" y="254486"/>
            <a:ext cx="8820465" cy="3671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488" y="31531"/>
            <a:ext cx="3715044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Phonics Screening Check?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2205201"/>
            <a:ext cx="11406018" cy="504056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 Phonics Screening Check is a statutory assessment for 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Year 1 pupils in England, designed to evaluate their phonics skills.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ensure that they have met the standard by the end of Y1.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check will take place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June.</a:t>
            </a:r>
          </a:p>
        </p:txBody>
      </p:sp>
    </p:spTree>
    <p:extLst>
      <p:ext uri="{BB962C8B-B14F-4D97-AF65-F5344CB8AC3E}">
        <p14:creationId xmlns:p14="http://schemas.microsoft.com/office/powerpoint/2010/main" val="426814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Phonics Screening Involve?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509545"/>
            <a:ext cx="8639175" cy="53149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word-reading test at the end of Year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Children read 40 words in total.</a:t>
            </a:r>
          </a:p>
          <a:p>
            <a:pPr lvl="0"/>
            <a:endParaRPr lang="en-US" sz="24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Children complete the phonics screening check at the end of Year 1 so that parents can be confident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their children are being taught to read successfully. However as we know, each child is on their own reading journey.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  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Children read 40 words. 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If they do not manage to read </a:t>
            </a:r>
            <a:r>
              <a:rPr lang="en-US" sz="2400" b="1" i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32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of the words successfully, they continue RWI in year 2 and repeat the check at the end of the year.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It means that all children will be able to read accurately before they begin Year 3.</a:t>
            </a:r>
          </a:p>
          <a:p>
            <a:pPr lvl="0"/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/>
            <a:endParaRPr lang="en-GB" sz="16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5" y="755659"/>
            <a:ext cx="3740844" cy="4967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214" y="2333297"/>
            <a:ext cx="323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is an example of what the papers look like. There are also some examples at the front for you to look at.</a:t>
            </a:r>
          </a:p>
        </p:txBody>
      </p:sp>
    </p:spTree>
    <p:extLst>
      <p:ext uri="{BB962C8B-B14F-4D97-AF65-F5344CB8AC3E}">
        <p14:creationId xmlns:p14="http://schemas.microsoft.com/office/powerpoint/2010/main" val="163785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" y="0"/>
            <a:ext cx="7504386" cy="52045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890" y="5204556"/>
            <a:ext cx="9128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20 of the words in the check are real words and 20 are nonsense words. </a:t>
            </a:r>
          </a:p>
          <a:p>
            <a:r>
              <a:rPr lang="en-US" dirty="0">
                <a:latin typeface="Comic Sans MS" panose="030F0702030302020204" pitchFamily="66" charset="0"/>
              </a:rPr>
              <a:t>There is a picture of an alien next to each word to remind the children that it isn’t a real word – this ensures that the children will rely on decoding the sounds and blending them in order to read the word, rather than attempting to sight read.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4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What we do at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Children are have daily phonics lessons.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30 minute story book sessions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focusses on reading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giving them an opportunity to apply their sound knowledge in reading and build fluency as well as practise their reading comprehension skills.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 minutes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is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speed sounds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lesson- where a new sound is taught each day – then the children practise reading and spelling that sound in a range of words. The children also practise ‘alien words’.</a:t>
            </a:r>
          </a:p>
        </p:txBody>
      </p:sp>
    </p:spTree>
    <p:extLst>
      <p:ext uri="{BB962C8B-B14F-4D97-AF65-F5344CB8AC3E}">
        <p14:creationId xmlns:p14="http://schemas.microsoft.com/office/powerpoint/2010/main" val="232461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" t="7912" r="8731" b="12963"/>
          <a:stretch/>
        </p:blipFill>
        <p:spPr>
          <a:xfrm>
            <a:off x="2555630" y="1256818"/>
            <a:ext cx="4320626" cy="5548345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accent5"/>
                </a:solidFill>
              </a:rPr>
              <a:t>Speed Sounds Set 3</a:t>
            </a:r>
          </a:p>
        </p:txBody>
      </p:sp>
    </p:spTree>
    <p:extLst>
      <p:ext uri="{BB962C8B-B14F-4D97-AF65-F5344CB8AC3E}">
        <p14:creationId xmlns:p14="http://schemas.microsoft.com/office/powerpoint/2010/main" val="13708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05617" cy="864096"/>
          </a:xfrm>
        </p:spPr>
        <p:txBody>
          <a:bodyPr/>
          <a:lstStyle/>
          <a:p>
            <a:r>
              <a:rPr lang="en-US" dirty="0"/>
              <a:t>‘Special Friends’, ‘Fred Talk’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6009" y="1828800"/>
            <a:ext cx="7391980" cy="355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3284" y="5560828"/>
            <a:ext cx="5730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teach children to words using the routine ‘Special Friends’, ‘Fred Talk’, read the word’.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68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5.0.6311"/>
  <p:tag name="SLIDO_PRESENTATION_ID" val="609a698d-cdd6-4867-80fa-ae0ce53587fb"/>
  <p:tag name="SLIDO_EVENT_UUID" val="5b770111-d3a2-4b42-8bc5-e1a36f948f4a"/>
  <p:tag name="SLIDO_EVENT_SECTION_UUID" val="9df1ad93-454d-49f1-b12d-0d2fbe469057"/>
</p:tagLst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7D1AFDE363394FB0A1E3A52CA664CD" ma:contentTypeVersion="18" ma:contentTypeDescription="Create a new document." ma:contentTypeScope="" ma:versionID="e88fbd9444d166bde9ac2c9ac7f8c0ce">
  <xsd:schema xmlns:xsd="http://www.w3.org/2001/XMLSchema" xmlns:xs="http://www.w3.org/2001/XMLSchema" xmlns:p="http://schemas.microsoft.com/office/2006/metadata/properties" xmlns:ns2="9a8f53b2-13a3-4793-90e7-10226504b3c4" xmlns:ns3="e3eab8b6-c0c4-41d5-9873-d73174f14db4" targetNamespace="http://schemas.microsoft.com/office/2006/metadata/properties" ma:root="true" ma:fieldsID="a37b41880412a4737e75f356d32fb4b0" ns2:_="" ns3:_="">
    <xsd:import namespace="9a8f53b2-13a3-4793-90e7-10226504b3c4"/>
    <xsd:import namespace="e3eab8b6-c0c4-41d5-9873-d73174f14d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DateandTimeModified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f53b2-13a3-4793-90e7-10226504b3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51b88b5-1e03-4004-8c48-28539b4b26ed}" ma:internalName="TaxCatchAll" ma:showField="CatchAllData" ma:web="9a8f53b2-13a3-4793-90e7-10226504b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b8b6-c0c4-41d5-9873-d73174f14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eandTimeModified" ma:index="23" nillable="true" ma:displayName="Date and Time Modified" ma:format="DateTime" ma:internalName="DateandTimeModified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2edab9a-dc9d-426e-90cc-a0414d65d0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209377-E1C5-45D0-A55B-80E41E5CA9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D721F-5C7C-4594-B57D-8FF2402C6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8f53b2-13a3-4793-90e7-10226504b3c4"/>
    <ds:schemaRef ds:uri="e3eab8b6-c0c4-41d5-9873-d73174f14d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F11ADF-2FC6-4EBB-B614-F07692C24FA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2340</TotalTime>
  <Words>690</Words>
  <Application>Microsoft Office PowerPoint</Application>
  <PresentationFormat>On-screen Show (4:3)</PresentationFormat>
  <Paragraphs>83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Garamond</vt:lpstr>
      <vt:lpstr>Times New Roman</vt:lpstr>
      <vt:lpstr>NEW Phonics Template</vt:lpstr>
      <vt:lpstr>Parent Meeting  Phonics Screening Check</vt:lpstr>
      <vt:lpstr>Reading changes everything</vt:lpstr>
      <vt:lpstr>What is the Phonics Screening Check?</vt:lpstr>
      <vt:lpstr>What is the Phonics Screening Involve?</vt:lpstr>
      <vt:lpstr>PowerPoint Presentation</vt:lpstr>
      <vt:lpstr>PowerPoint Presentation</vt:lpstr>
      <vt:lpstr>What we do at School</vt:lpstr>
      <vt:lpstr>Speed Sounds Set 3</vt:lpstr>
      <vt:lpstr>‘Special Friends’, ‘Fred Talk’</vt:lpstr>
      <vt:lpstr>Things that you can do at home</vt:lpstr>
      <vt:lpstr>Things that you can do at home</vt:lpstr>
      <vt:lpstr>Free Video Tutorials (ruthmiskin.com)</vt:lpstr>
      <vt:lpstr>Online resources available</vt:lpstr>
      <vt:lpstr>Any questions?</vt:lpstr>
      <vt:lpstr>Today’s activities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Anna Korimbocus</cp:lastModifiedBy>
  <cp:revision>167</cp:revision>
  <dcterms:created xsi:type="dcterms:W3CDTF">2015-11-23T14:36:59Z</dcterms:created>
  <dcterms:modified xsi:type="dcterms:W3CDTF">2026-02-10T07:26:51Z</dcterms:modified>
</cp:coreProperties>
</file>