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906000"/>
  <p:notesSz cx="6858000" cy="9945675"/>
  <p:embeddedFontLst>
    <p:embeddedFont>
      <p:font typeface="Open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9KdzQYQO0bYKZ+7ohC98u8ww3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5A2925-48BB-4C9E-96EF-919EE1A914AF}">
  <a:tblStyle styleId="{885A2925-48BB-4C9E-96EF-919EE1A914AF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italic.fntdata"/><Relationship Id="rId10" Type="http://schemas.openxmlformats.org/officeDocument/2006/relationships/font" Target="fonts/OpenSans-bold.fntdata"/><Relationship Id="rId13" Type="http://customschemas.google.com/relationships/presentationmetadata" Target="metadata"/><Relationship Id="rId12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004888" y="1243013"/>
            <a:ext cx="4848225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1004888" y="1243013"/>
            <a:ext cx="4848225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 txBox="1"/>
          <p:nvPr>
            <p:ph idx="12" type="sldNum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004888" y="1243013"/>
            <a:ext cx="4848225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786362"/>
            <a:ext cx="5486400" cy="3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3884613" y="9446678"/>
            <a:ext cx="2971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004888" y="1243013"/>
            <a:ext cx="4848225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9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1"/>
          <p:cNvGraphicFramePr/>
          <p:nvPr/>
        </p:nvGraphicFramePr>
        <p:xfrm>
          <a:off x="2658094" y="2253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{885A2925-48BB-4C9E-96EF-919EE1A914AF}</a:tableStyleId>
              </a:tblPr>
              <a:tblGrid>
                <a:gridCol w="1394200"/>
                <a:gridCol w="1394200"/>
                <a:gridCol w="1394200"/>
                <a:gridCol w="1436550"/>
                <a:gridCol w="1351850"/>
              </a:tblGrid>
              <a:tr h="103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</a:t>
                      </a: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arbecue Chicken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erved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Wholegrain Rice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Broccoli 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Lasagne 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Served with a Garlic Slice &amp; Veggies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Carrots or Broccoli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Spanish Style Chicken Paella </a:t>
                      </a:r>
                      <a:endParaRPr b="1"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erved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Veggies 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Homemade Margherita Pizza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and Pizza  with Chips &amp; Veggies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Hotpot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served with Wholegrain Rice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Broccoli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Macaroni 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Bake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Served with a Garlic Slice &amp; Veggies 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Roast </a:t>
                      </a: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Roast Potatoes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Carrots or Broccoli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Spanish Style Veggie Paella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served with Veggies 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&amp; Veggies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and crudites are also available</a:t>
                      </a:r>
                      <a:endParaRPr b="1"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2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Drizzle Cake 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Peach Upside Down </a:t>
                      </a: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Custard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&amp; Beetroot Brownie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Flapjack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" name="Google Shape;80;p1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b="1" i="0" sz="1200" u="none" cap="none" strike="noStrik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2731175" y="1852875"/>
            <a:ext cx="12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4">
            <a:alphaModFix/>
          </a:blip>
          <a:srcRect b="4881" l="0" r="0" t="4880"/>
          <a:stretch/>
        </p:blipFill>
        <p:spPr>
          <a:xfrm>
            <a:off x="4124551" y="1853212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5">
            <a:alphaModFix/>
          </a:blip>
          <a:srcRect b="14655" l="0" r="0" t="14648"/>
          <a:stretch/>
        </p:blipFill>
        <p:spPr>
          <a:xfrm>
            <a:off x="5517950" y="187252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4913" y="1872525"/>
            <a:ext cx="1287547" cy="5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8975" y="6032825"/>
            <a:ext cx="254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13/04, 04/05, 25/05, 15/06, 06/07, 27/07, 07/09, 28/09, 19/10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3201" y="1790675"/>
            <a:ext cx="1287547" cy="5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7">
            <a:alphaModFix/>
          </a:blip>
          <a:srcRect b="3052" l="0" r="0" t="3052"/>
          <a:stretch/>
        </p:blipFill>
        <p:spPr>
          <a:xfrm>
            <a:off x="8377800" y="1872525"/>
            <a:ext cx="1251302" cy="563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2"/>
          <p:cNvGraphicFramePr/>
          <p:nvPr/>
        </p:nvGraphicFramePr>
        <p:xfrm>
          <a:off x="2620613" y="20764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{885A2925-48BB-4C9E-96EF-919EE1A914AF}</a:tableStyleId>
              </a:tblPr>
              <a:tblGrid>
                <a:gridCol w="1381925"/>
                <a:gridCol w="1412925"/>
                <a:gridCol w="1350925"/>
                <a:gridCol w="1381925"/>
                <a:gridCol w="1381925"/>
              </a:tblGrid>
              <a:tr h="111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Brunch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Pork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Rosti Potatoes and Baked Beans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Carbonara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Cheese &amp; Ham,  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served with Garlic Bread &amp; Salad 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Mashed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Potatoes, Gravy and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Veggies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Mild Chicken Curry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Rice &amp; Cauliflower 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Homemade Margherita Pizza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and Pizza  with Chips &amp; Veggies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All Day Brunch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Veggie Sausage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Rosti Potatoes and Baked Beans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Wholemeal Pasta Vegetable Bake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Garlic Bread,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 Salad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Roasted Veggie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Sausages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Mashed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Potatoes, Gravy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Veggies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b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Spinach &amp; </a:t>
                      </a: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</a:t>
                      </a: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Curry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Wholegrain Rice &amp; Cauliflower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Battered Fish Fillet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&amp; Veggies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6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and crudites are also available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34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Summer Fruit &amp; Yoghurt Crunch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Sponge &amp; Custard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Cake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</a:t>
                      </a: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Crunch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" name="Google Shape;94;p2"/>
          <p:cNvSpPr txBox="1"/>
          <p:nvPr/>
        </p:nvSpPr>
        <p:spPr>
          <a:xfrm>
            <a:off x="2688775" y="6079800"/>
            <a:ext cx="54759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b="1" i="0" sz="1200" u="none" cap="none" strike="noStrik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118" l="0" r="0" t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4881" l="0" r="0" t="4880"/>
          <a:stretch/>
        </p:blipFill>
        <p:spPr>
          <a:xfrm>
            <a:off x="4106438" y="1833538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b="14655" l="0" r="0" t="14648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93375" y="6015450"/>
            <a:ext cx="265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20/04, 11/05, 01/06, 22/06, 13/07, 24/08, 14/09, 05/10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23188" y="1771013"/>
            <a:ext cx="1287547" cy="5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 b="3052" l="0" r="0" t="3052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/>
        </p:nvGraphicFramePr>
        <p:xfrm>
          <a:off x="2684475" y="21230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{885A2925-48BB-4C9E-96EF-919EE1A914AF}</a:tableStyleId>
              </a:tblPr>
              <a:tblGrid>
                <a:gridCol w="1383650"/>
                <a:gridCol w="1438725"/>
                <a:gridCol w="1429900"/>
                <a:gridCol w="1282325"/>
                <a:gridCol w="1383650"/>
              </a:tblGrid>
              <a:tr h="10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Beefburger 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a Bun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Herby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Potatoes &amp; Salad 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Wholemeal Pasta </a:t>
                      </a: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Bolognese </a:t>
                      </a: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 </a:t>
                      </a: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arlic Bread,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Salad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Carrots or Broccoli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Pitta </a:t>
                      </a:r>
                      <a:endParaRPr b="1"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Oven Baked Wedges &amp; Veggies</a:t>
                      </a:r>
                      <a:endParaRPr b="1"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Homemade Margherita Pizza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and Pizza  with Chips &amp; Veggies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Burger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a Bun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Herby 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Potatoes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Salad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Macaroni </a:t>
                      </a:r>
                      <a:endParaRPr b="1"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 </a:t>
                      </a:r>
                      <a:endParaRPr b="1"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Garlic Bread,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 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Salad</a:t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Roast </a:t>
                      </a: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Roast Potatoes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Carrots or Broccoli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Turnover 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Oven Baked Wedges &amp; Veggies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</a:t>
                      </a: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Veggies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35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and crudites are also available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60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/>
                        <a:t>Choc chip </a:t>
                      </a:r>
                      <a:r>
                        <a:rPr b="1" lang="en-GB" sz="1400" u="none" cap="none" strike="noStrike"/>
                        <a:t>Cookie 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Banana</a:t>
                      </a: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Sponge</a:t>
                      </a: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-GB" sz="11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Custard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Lime &amp; </a:t>
                      </a: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Courgette</a:t>
                      </a: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Cake 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Shortbread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" name="Google Shape;107;p3"/>
          <p:cNvSpPr txBox="1"/>
          <p:nvPr/>
        </p:nvSpPr>
        <p:spPr>
          <a:xfrm>
            <a:off x="2677500" y="6127775"/>
            <a:ext cx="5858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b="1" i="0" sz="1200" u="none" cap="none" strike="noStrike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4881" l="0" r="0" t="4880"/>
          <a:stretch/>
        </p:blipFill>
        <p:spPr>
          <a:xfrm>
            <a:off x="4106438" y="1833538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14655" l="0" r="0" t="14648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 b="118" l="0" r="0" t="118"/>
          <a:stretch/>
        </p:blipFill>
        <p:spPr>
          <a:xfrm>
            <a:off x="6873750" y="1833538"/>
            <a:ext cx="1251302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56900" y="5999075"/>
            <a:ext cx="2494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27/04, 18/05, 08/06, 29/06, 20/07, 31/08, 21/09, 12/10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94913" y="1872525"/>
            <a:ext cx="1287547" cy="5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8">
            <a:alphaModFix/>
          </a:blip>
          <a:srcRect b="3052" l="0" r="0" t="3052"/>
          <a:stretch/>
        </p:blipFill>
        <p:spPr>
          <a:xfrm>
            <a:off x="8351425" y="1771013"/>
            <a:ext cx="1251302" cy="563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Tony Mansell</dc:creator>
</cp:coreProperties>
</file>