
<file path=[Content_Types].xml><?xml version="1.0" encoding="utf-8"?>
<Types xmlns="http://schemas.openxmlformats.org/package/2006/content-types">
  <Default Extension="png" ContentType="image/png"/>
  <Default Extension="svg" ContentType="image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4"/>
  </p:sldMasterIdLst>
  <p:notesMasterIdLst>
    <p:notesMasterId r:id="rId23"/>
  </p:notesMasterIdLst>
  <p:sldIdLst>
    <p:sldId id="256" r:id="rId5"/>
    <p:sldId id="1013" r:id="rId6"/>
    <p:sldId id="1030" r:id="rId7"/>
    <p:sldId id="1018" r:id="rId8"/>
    <p:sldId id="775" r:id="rId9"/>
    <p:sldId id="1020" r:id="rId10"/>
    <p:sldId id="1019" r:id="rId11"/>
    <p:sldId id="1023" r:id="rId12"/>
    <p:sldId id="1028" r:id="rId13"/>
    <p:sldId id="956" r:id="rId14"/>
    <p:sldId id="1031" r:id="rId15"/>
    <p:sldId id="1032" r:id="rId16"/>
    <p:sldId id="1033" r:id="rId17"/>
    <p:sldId id="1034" r:id="rId18"/>
    <p:sldId id="1035" r:id="rId19"/>
    <p:sldId id="1022" r:id="rId20"/>
    <p:sldId id="1021" r:id="rId21"/>
    <p:sldId id="264" r:id="rId22"/>
  </p:sldIdLst>
  <p:sldSz cx="9144000" cy="6858000" type="screen4x3"/>
  <p:notesSz cx="6797675" cy="9926638"/>
  <p:custDataLst>
    <p:tags r:id="rId2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DB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CAEB10-B019-5A43-8464-5BFC4CA9B133}" v="1" dt="2023-01-17T13:56:35.8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83706" autoAdjust="0"/>
  </p:normalViewPr>
  <p:slideViewPr>
    <p:cSldViewPr snapToGrid="0" snapToObjects="1">
      <p:cViewPr varScale="1">
        <p:scale>
          <a:sx n="72" d="100"/>
          <a:sy n="72" d="100"/>
        </p:scale>
        <p:origin x="869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ly Tye" userId="a1ca6b61-019e-450f-b1ba-b6c6efd2e913" providerId="ADAL" clId="{3CFD5F67-19DF-1C47-8B7A-E59195693B9D}"/>
    <pc:docChg chg="addSld delSld modSld modMainMaster">
      <pc:chgData name="Kelly Tye" userId="a1ca6b61-019e-450f-b1ba-b6c6efd2e913" providerId="ADAL" clId="{3CFD5F67-19DF-1C47-8B7A-E59195693B9D}" dt="2022-12-09T11:40:55.335" v="55" actId="404"/>
      <pc:docMkLst>
        <pc:docMk/>
      </pc:docMkLst>
      <pc:sldChg chg="modSp mod">
        <pc:chgData name="Kelly Tye" userId="a1ca6b61-019e-450f-b1ba-b6c6efd2e913" providerId="ADAL" clId="{3CFD5F67-19DF-1C47-8B7A-E59195693B9D}" dt="2022-12-09T11:29:41.834" v="11" actId="255"/>
        <pc:sldMkLst>
          <pc:docMk/>
          <pc:sldMk cId="1449078722" sldId="256"/>
        </pc:sldMkLst>
        <pc:spChg chg="mod">
          <ac:chgData name="Kelly Tye" userId="a1ca6b61-019e-450f-b1ba-b6c6efd2e913" providerId="ADAL" clId="{3CFD5F67-19DF-1C47-8B7A-E59195693B9D}" dt="2022-12-09T11:29:41.834" v="11" actId="255"/>
          <ac:spMkLst>
            <pc:docMk/>
            <pc:sldMk cId="1449078722" sldId="256"/>
            <ac:spMk id="3" creationId="{00000000-0000-0000-0000-000000000000}"/>
          </ac:spMkLst>
        </pc:spChg>
      </pc:sldChg>
      <pc:sldChg chg="del">
        <pc:chgData name="Kelly Tye" userId="a1ca6b61-019e-450f-b1ba-b6c6efd2e913" providerId="ADAL" clId="{3CFD5F67-19DF-1C47-8B7A-E59195693B9D}" dt="2022-12-09T11:39:32.571" v="27" actId="2696"/>
        <pc:sldMkLst>
          <pc:docMk/>
          <pc:sldMk cId="1570024438" sldId="290"/>
        </pc:sldMkLst>
      </pc:sldChg>
      <pc:sldChg chg="modSp modAnim">
        <pc:chgData name="Kelly Tye" userId="a1ca6b61-019e-450f-b1ba-b6c6efd2e913" providerId="ADAL" clId="{3CFD5F67-19DF-1C47-8B7A-E59195693B9D}" dt="2022-12-09T11:40:43.152" v="51" actId="20577"/>
        <pc:sldMkLst>
          <pc:docMk/>
          <pc:sldMk cId="2541201039" sldId="956"/>
        </pc:sldMkLst>
        <pc:spChg chg="mod">
          <ac:chgData name="Kelly Tye" userId="a1ca6b61-019e-450f-b1ba-b6c6efd2e913" providerId="ADAL" clId="{3CFD5F67-19DF-1C47-8B7A-E59195693B9D}" dt="2022-12-09T11:40:43.152" v="51" actId="20577"/>
          <ac:spMkLst>
            <pc:docMk/>
            <pc:sldMk cId="2541201039" sldId="956"/>
            <ac:spMk id="3" creationId="{DDF6C960-CBF0-1745-812E-85F7F7488773}"/>
          </ac:spMkLst>
        </pc:spChg>
      </pc:sldChg>
      <pc:sldChg chg="del">
        <pc:chgData name="Kelly Tye" userId="a1ca6b61-019e-450f-b1ba-b6c6efd2e913" providerId="ADAL" clId="{3CFD5F67-19DF-1C47-8B7A-E59195693B9D}" dt="2022-12-09T11:39:54.631" v="30" actId="2696"/>
        <pc:sldMkLst>
          <pc:docMk/>
          <pc:sldMk cId="4285222561" sldId="1011"/>
        </pc:sldMkLst>
      </pc:sldChg>
      <pc:sldChg chg="modSp mod">
        <pc:chgData name="Kelly Tye" userId="a1ca6b61-019e-450f-b1ba-b6c6efd2e913" providerId="ADAL" clId="{3CFD5F67-19DF-1C47-8B7A-E59195693B9D}" dt="2022-12-09T11:31:03.980" v="18" actId="404"/>
        <pc:sldMkLst>
          <pc:docMk/>
          <pc:sldMk cId="4282882525" sldId="1013"/>
        </pc:sldMkLst>
        <pc:spChg chg="mod">
          <ac:chgData name="Kelly Tye" userId="a1ca6b61-019e-450f-b1ba-b6c6efd2e913" providerId="ADAL" clId="{3CFD5F67-19DF-1C47-8B7A-E59195693B9D}" dt="2022-12-09T11:31:03.980" v="18" actId="404"/>
          <ac:spMkLst>
            <pc:docMk/>
            <pc:sldMk cId="4282882525" sldId="1013"/>
            <ac:spMk id="5" creationId="{00000000-0000-0000-0000-000000000000}"/>
          </ac:spMkLst>
        </pc:spChg>
      </pc:sldChg>
      <pc:sldChg chg="modSp">
        <pc:chgData name="Kelly Tye" userId="a1ca6b61-019e-450f-b1ba-b6c6efd2e913" providerId="ADAL" clId="{3CFD5F67-19DF-1C47-8B7A-E59195693B9D}" dt="2022-12-09T11:34:43.707" v="19" actId="14826"/>
        <pc:sldMkLst>
          <pc:docMk/>
          <pc:sldMk cId="317583290" sldId="1014"/>
        </pc:sldMkLst>
        <pc:picChg chg="mod">
          <ac:chgData name="Kelly Tye" userId="a1ca6b61-019e-450f-b1ba-b6c6efd2e913" providerId="ADAL" clId="{3CFD5F67-19DF-1C47-8B7A-E59195693B9D}" dt="2022-12-09T11:34:43.707" v="19" actId="14826"/>
          <ac:picMkLst>
            <pc:docMk/>
            <pc:sldMk cId="317583290" sldId="1014"/>
            <ac:picMk id="5" creationId="{3A30FA77-7827-2F4D-B53F-6699012E5EBC}"/>
          </ac:picMkLst>
        </pc:picChg>
      </pc:sldChg>
      <pc:sldChg chg="modSp mod">
        <pc:chgData name="Kelly Tye" userId="a1ca6b61-019e-450f-b1ba-b6c6efd2e913" providerId="ADAL" clId="{3CFD5F67-19DF-1C47-8B7A-E59195693B9D}" dt="2022-12-09T11:40:55.335" v="55" actId="404"/>
        <pc:sldMkLst>
          <pc:docMk/>
          <pc:sldMk cId="2533750526" sldId="1017"/>
        </pc:sldMkLst>
        <pc:spChg chg="mod">
          <ac:chgData name="Kelly Tye" userId="a1ca6b61-019e-450f-b1ba-b6c6efd2e913" providerId="ADAL" clId="{3CFD5F67-19DF-1C47-8B7A-E59195693B9D}" dt="2022-12-09T11:40:55.335" v="55" actId="404"/>
          <ac:spMkLst>
            <pc:docMk/>
            <pc:sldMk cId="2533750526" sldId="1017"/>
            <ac:spMk id="5" creationId="{00000000-0000-0000-0000-000000000000}"/>
          </ac:spMkLst>
        </pc:spChg>
      </pc:sldChg>
      <pc:sldChg chg="modSp mod">
        <pc:chgData name="Kelly Tye" userId="a1ca6b61-019e-450f-b1ba-b6c6efd2e913" providerId="ADAL" clId="{3CFD5F67-19DF-1C47-8B7A-E59195693B9D}" dt="2022-12-09T11:39:12.943" v="25" actId="1076"/>
        <pc:sldMkLst>
          <pc:docMk/>
          <pc:sldMk cId="3075336286" sldId="1019"/>
        </pc:sldMkLst>
        <pc:picChg chg="mod">
          <ac:chgData name="Kelly Tye" userId="a1ca6b61-019e-450f-b1ba-b6c6efd2e913" providerId="ADAL" clId="{3CFD5F67-19DF-1C47-8B7A-E59195693B9D}" dt="2022-12-09T11:39:07.358" v="22" actId="1076"/>
          <ac:picMkLst>
            <pc:docMk/>
            <pc:sldMk cId="3075336286" sldId="1019"/>
            <ac:picMk id="5" creationId="{43F3701B-E3AE-3643-B41D-8D2F98D69E8C}"/>
          </ac:picMkLst>
        </pc:picChg>
        <pc:picChg chg="mod">
          <ac:chgData name="Kelly Tye" userId="a1ca6b61-019e-450f-b1ba-b6c6efd2e913" providerId="ADAL" clId="{3CFD5F67-19DF-1C47-8B7A-E59195693B9D}" dt="2022-12-09T11:39:12.943" v="25" actId="1076"/>
          <ac:picMkLst>
            <pc:docMk/>
            <pc:sldMk cId="3075336286" sldId="1019"/>
            <ac:picMk id="9" creationId="{2E363FE7-69DB-F341-B5ED-51227FAD8BBE}"/>
          </ac:picMkLst>
        </pc:picChg>
        <pc:picChg chg="mod">
          <ac:chgData name="Kelly Tye" userId="a1ca6b61-019e-450f-b1ba-b6c6efd2e913" providerId="ADAL" clId="{3CFD5F67-19DF-1C47-8B7A-E59195693B9D}" dt="2022-12-09T11:39:11.576" v="24" actId="1076"/>
          <ac:picMkLst>
            <pc:docMk/>
            <pc:sldMk cId="3075336286" sldId="1019"/>
            <ac:picMk id="11" creationId="{5FBAF87B-3D93-8545-A864-2482BDC970C1}"/>
          </ac:picMkLst>
        </pc:picChg>
      </pc:sldChg>
      <pc:sldChg chg="modSp">
        <pc:chgData name="Kelly Tye" userId="a1ca6b61-019e-450f-b1ba-b6c6efd2e913" providerId="ADAL" clId="{3CFD5F67-19DF-1C47-8B7A-E59195693B9D}" dt="2022-12-09T11:38:55.652" v="20" actId="14826"/>
        <pc:sldMkLst>
          <pc:docMk/>
          <pc:sldMk cId="906368432" sldId="1020"/>
        </pc:sldMkLst>
        <pc:picChg chg="mod">
          <ac:chgData name="Kelly Tye" userId="a1ca6b61-019e-450f-b1ba-b6c6efd2e913" providerId="ADAL" clId="{3CFD5F67-19DF-1C47-8B7A-E59195693B9D}" dt="2022-12-09T11:38:55.652" v="20" actId="14826"/>
          <ac:picMkLst>
            <pc:docMk/>
            <pc:sldMk cId="906368432" sldId="1020"/>
            <ac:picMk id="5" creationId="{1D978140-5EAA-1D40-BB07-5D4020AE8597}"/>
          </ac:picMkLst>
        </pc:picChg>
      </pc:sldChg>
      <pc:sldChg chg="add">
        <pc:chgData name="Kelly Tye" userId="a1ca6b61-019e-450f-b1ba-b6c6efd2e913" providerId="ADAL" clId="{3CFD5F67-19DF-1C47-8B7A-E59195693B9D}" dt="2022-12-09T11:39:30.727" v="26"/>
        <pc:sldMkLst>
          <pc:docMk/>
          <pc:sldMk cId="4048479975" sldId="1021"/>
        </pc:sldMkLst>
      </pc:sldChg>
      <pc:sldChg chg="add modNotesTx">
        <pc:chgData name="Kelly Tye" userId="a1ca6b61-019e-450f-b1ba-b6c6efd2e913" providerId="ADAL" clId="{3CFD5F67-19DF-1C47-8B7A-E59195693B9D}" dt="2022-12-09T11:39:51.998" v="29"/>
        <pc:sldMkLst>
          <pc:docMk/>
          <pc:sldMk cId="1026422025" sldId="1022"/>
        </pc:sldMkLst>
      </pc:sldChg>
      <pc:sldMasterChg chg="modSldLayout">
        <pc:chgData name="Kelly Tye" userId="a1ca6b61-019e-450f-b1ba-b6c6efd2e913" providerId="ADAL" clId="{3CFD5F67-19DF-1C47-8B7A-E59195693B9D}" dt="2022-12-09T11:30:15.652" v="15" actId="1076"/>
        <pc:sldMasterMkLst>
          <pc:docMk/>
          <pc:sldMasterMk cId="4052712779" sldId="2147483675"/>
        </pc:sldMasterMkLst>
        <pc:sldLayoutChg chg="addSp modSp">
          <pc:chgData name="Kelly Tye" userId="a1ca6b61-019e-450f-b1ba-b6c6efd2e913" providerId="ADAL" clId="{3CFD5F67-19DF-1C47-8B7A-E59195693B9D}" dt="2022-12-09T11:29:59.414" v="12"/>
          <pc:sldLayoutMkLst>
            <pc:docMk/>
            <pc:sldMasterMk cId="4052712779" sldId="2147483675"/>
            <pc:sldLayoutMk cId="1231037735" sldId="2147483676"/>
          </pc:sldLayoutMkLst>
          <pc:spChg chg="add mod">
            <ac:chgData name="Kelly Tye" userId="a1ca6b61-019e-450f-b1ba-b6c6efd2e913" providerId="ADAL" clId="{3CFD5F67-19DF-1C47-8B7A-E59195693B9D}" dt="2022-12-09T11:29:59.414" v="12"/>
            <ac:spMkLst>
              <pc:docMk/>
              <pc:sldMasterMk cId="4052712779" sldId="2147483675"/>
              <pc:sldLayoutMk cId="1231037735" sldId="2147483676"/>
              <ac:spMk id="2" creationId="{D4EBE64A-402B-1A5B-1D48-A271DF4312CD}"/>
            </ac:spMkLst>
          </pc:spChg>
        </pc:sldLayoutChg>
        <pc:sldLayoutChg chg="modSp mod">
          <pc:chgData name="Kelly Tye" userId="a1ca6b61-019e-450f-b1ba-b6c6efd2e913" providerId="ADAL" clId="{3CFD5F67-19DF-1C47-8B7A-E59195693B9D}" dt="2022-12-09T11:30:06.179" v="13" actId="1076"/>
          <pc:sldLayoutMkLst>
            <pc:docMk/>
            <pc:sldMasterMk cId="4052712779" sldId="2147483675"/>
            <pc:sldLayoutMk cId="2818626419" sldId="2147483677"/>
          </pc:sldLayoutMkLst>
          <pc:spChg chg="mod">
            <ac:chgData name="Kelly Tye" userId="a1ca6b61-019e-450f-b1ba-b6c6efd2e913" providerId="ADAL" clId="{3CFD5F67-19DF-1C47-8B7A-E59195693B9D}" dt="2022-12-09T11:30:06.179" v="13" actId="1076"/>
            <ac:spMkLst>
              <pc:docMk/>
              <pc:sldMasterMk cId="4052712779" sldId="2147483675"/>
              <pc:sldLayoutMk cId="2818626419" sldId="2147483677"/>
              <ac:spMk id="3" creationId="{00000000-0000-0000-0000-000000000000}"/>
            </ac:spMkLst>
          </pc:spChg>
        </pc:sldLayoutChg>
        <pc:sldLayoutChg chg="modSp mod">
          <pc:chgData name="Kelly Tye" userId="a1ca6b61-019e-450f-b1ba-b6c6efd2e913" providerId="ADAL" clId="{3CFD5F67-19DF-1C47-8B7A-E59195693B9D}" dt="2022-12-09T11:30:15.652" v="15" actId="1076"/>
          <pc:sldLayoutMkLst>
            <pc:docMk/>
            <pc:sldMasterMk cId="4052712779" sldId="2147483675"/>
            <pc:sldLayoutMk cId="694975515" sldId="2147483678"/>
          </pc:sldLayoutMkLst>
          <pc:spChg chg="mod">
            <ac:chgData name="Kelly Tye" userId="a1ca6b61-019e-450f-b1ba-b6c6efd2e913" providerId="ADAL" clId="{3CFD5F67-19DF-1C47-8B7A-E59195693B9D}" dt="2022-12-09T11:30:12.063" v="14" actId="1076"/>
            <ac:spMkLst>
              <pc:docMk/>
              <pc:sldMasterMk cId="4052712779" sldId="2147483675"/>
              <pc:sldLayoutMk cId="694975515" sldId="2147483678"/>
              <ac:spMk id="8" creationId="{00000000-0000-0000-0000-000000000000}"/>
            </ac:spMkLst>
          </pc:spChg>
          <pc:spChg chg="mod">
            <ac:chgData name="Kelly Tye" userId="a1ca6b61-019e-450f-b1ba-b6c6efd2e913" providerId="ADAL" clId="{3CFD5F67-19DF-1C47-8B7A-E59195693B9D}" dt="2022-12-09T11:30:15.652" v="15" actId="1076"/>
            <ac:spMkLst>
              <pc:docMk/>
              <pc:sldMasterMk cId="4052712779" sldId="2147483675"/>
              <pc:sldLayoutMk cId="694975515" sldId="2147483678"/>
              <ac:spMk id="9" creationId="{00000000-0000-0000-0000-000000000000}"/>
            </ac:spMkLst>
          </pc:spChg>
        </pc:sldLayoutChg>
      </pc:sldMasterChg>
    </pc:docChg>
  </pc:docChgLst>
  <pc:docChgLst>
    <pc:chgData name="Kelly Tye" userId="a1ca6b61-019e-450f-b1ba-b6c6efd2e913" providerId="ADAL" clId="{CFA2239B-2F25-744C-BF3C-835F274FB2E1}"/>
    <pc:docChg chg="custSel modSld modMainMaster">
      <pc:chgData name="Kelly Tye" userId="a1ca6b61-019e-450f-b1ba-b6c6efd2e913" providerId="ADAL" clId="{CFA2239B-2F25-744C-BF3C-835F274FB2E1}" dt="2023-01-04T10:47:12.839" v="228" actId="404"/>
      <pc:docMkLst>
        <pc:docMk/>
      </pc:docMkLst>
      <pc:sldChg chg="delSp modSp mod">
        <pc:chgData name="Kelly Tye" userId="a1ca6b61-019e-450f-b1ba-b6c6efd2e913" providerId="ADAL" clId="{CFA2239B-2F25-744C-BF3C-835F274FB2E1}" dt="2023-01-04T10:47:12.839" v="228" actId="404"/>
        <pc:sldMkLst>
          <pc:docMk/>
          <pc:sldMk cId="1449078722" sldId="256"/>
        </pc:sldMkLst>
        <pc:spChg chg="del">
          <ac:chgData name="Kelly Tye" userId="a1ca6b61-019e-450f-b1ba-b6c6efd2e913" providerId="ADAL" clId="{CFA2239B-2F25-744C-BF3C-835F274FB2E1}" dt="2023-01-04T10:32:37.199" v="5" actId="478"/>
          <ac:spMkLst>
            <pc:docMk/>
            <pc:sldMk cId="1449078722" sldId="256"/>
            <ac:spMk id="2" creationId="{C600C474-8C1B-E497-30FA-B894A28E4FC6}"/>
          </ac:spMkLst>
        </pc:spChg>
        <pc:spChg chg="mod">
          <ac:chgData name="Kelly Tye" userId="a1ca6b61-019e-450f-b1ba-b6c6efd2e913" providerId="ADAL" clId="{CFA2239B-2F25-744C-BF3C-835F274FB2E1}" dt="2023-01-04T10:47:12.839" v="228" actId="404"/>
          <ac:spMkLst>
            <pc:docMk/>
            <pc:sldMk cId="1449078722" sldId="256"/>
            <ac:spMk id="3" creationId="{00000000-0000-0000-0000-000000000000}"/>
          </ac:spMkLst>
        </pc:spChg>
      </pc:sldChg>
      <pc:sldChg chg="addSp delSp modSp mod">
        <pc:chgData name="Kelly Tye" userId="a1ca6b61-019e-450f-b1ba-b6c6efd2e913" providerId="ADAL" clId="{CFA2239B-2F25-744C-BF3C-835F274FB2E1}" dt="2023-01-04T10:46:55.224" v="226" actId="1076"/>
        <pc:sldMkLst>
          <pc:docMk/>
          <pc:sldMk cId="1295433864" sldId="264"/>
        </pc:sldMkLst>
        <pc:spChg chg="del">
          <ac:chgData name="Kelly Tye" userId="a1ca6b61-019e-450f-b1ba-b6c6efd2e913" providerId="ADAL" clId="{CFA2239B-2F25-744C-BF3C-835F274FB2E1}" dt="2023-01-04T10:46:42.931" v="219" actId="478"/>
          <ac:spMkLst>
            <pc:docMk/>
            <pc:sldMk cId="1295433864" sldId="264"/>
            <ac:spMk id="3" creationId="{DB960235-0D1E-2FF9-67D4-CC3EF7890167}"/>
          </ac:spMkLst>
        </pc:spChg>
        <pc:spChg chg="del mod">
          <ac:chgData name="Kelly Tye" userId="a1ca6b61-019e-450f-b1ba-b6c6efd2e913" providerId="ADAL" clId="{CFA2239B-2F25-744C-BF3C-835F274FB2E1}" dt="2023-01-04T10:46:45.310" v="221" actId="478"/>
          <ac:spMkLst>
            <pc:docMk/>
            <pc:sldMk cId="1295433864" sldId="264"/>
            <ac:spMk id="6" creationId="{FEAA93A9-005C-EC4C-87E0-11AF3DA2EC4F}"/>
          </ac:spMkLst>
        </pc:spChg>
        <pc:picChg chg="add mod">
          <ac:chgData name="Kelly Tye" userId="a1ca6b61-019e-450f-b1ba-b6c6efd2e913" providerId="ADAL" clId="{CFA2239B-2F25-744C-BF3C-835F274FB2E1}" dt="2023-01-04T10:46:55.224" v="226" actId="1076"/>
          <ac:picMkLst>
            <pc:docMk/>
            <pc:sldMk cId="1295433864" sldId="264"/>
            <ac:picMk id="5" creationId="{972DBF38-5835-E687-B04E-4ADBC17339B1}"/>
          </ac:picMkLst>
        </pc:picChg>
      </pc:sldChg>
      <pc:sldChg chg="delSp modSp mod">
        <pc:chgData name="Kelly Tye" userId="a1ca6b61-019e-450f-b1ba-b6c6efd2e913" providerId="ADAL" clId="{CFA2239B-2F25-744C-BF3C-835F274FB2E1}" dt="2023-01-04T10:36:26.249" v="22" actId="478"/>
        <pc:sldMkLst>
          <pc:docMk/>
          <pc:sldMk cId="137082153" sldId="775"/>
        </pc:sldMkLst>
        <pc:spChg chg="del">
          <ac:chgData name="Kelly Tye" userId="a1ca6b61-019e-450f-b1ba-b6c6efd2e913" providerId="ADAL" clId="{CFA2239B-2F25-744C-BF3C-835F274FB2E1}" dt="2023-01-04T10:36:26.249" v="22" actId="478"/>
          <ac:spMkLst>
            <pc:docMk/>
            <pc:sldMk cId="137082153" sldId="775"/>
            <ac:spMk id="3" creationId="{821407BA-F4BB-509F-083E-0448FF825D84}"/>
          </ac:spMkLst>
        </pc:spChg>
        <pc:spChg chg="del">
          <ac:chgData name="Kelly Tye" userId="a1ca6b61-019e-450f-b1ba-b6c6efd2e913" providerId="ADAL" clId="{CFA2239B-2F25-744C-BF3C-835F274FB2E1}" dt="2023-01-04T10:36:12.818" v="14" actId="478"/>
          <ac:spMkLst>
            <pc:docMk/>
            <pc:sldMk cId="137082153" sldId="775"/>
            <ac:spMk id="9" creationId="{00000000-0000-0000-0000-000000000000}"/>
          </ac:spMkLst>
        </pc:spChg>
        <pc:spChg chg="del">
          <ac:chgData name="Kelly Tye" userId="a1ca6b61-019e-450f-b1ba-b6c6efd2e913" providerId="ADAL" clId="{CFA2239B-2F25-744C-BF3C-835F274FB2E1}" dt="2023-01-04T10:36:10.282" v="12" actId="478"/>
          <ac:spMkLst>
            <pc:docMk/>
            <pc:sldMk cId="137082153" sldId="775"/>
            <ac:spMk id="10" creationId="{00000000-0000-0000-0000-000000000000}"/>
          </ac:spMkLst>
        </pc:spChg>
        <pc:spChg chg="del mod">
          <ac:chgData name="Kelly Tye" userId="a1ca6b61-019e-450f-b1ba-b6c6efd2e913" providerId="ADAL" clId="{CFA2239B-2F25-744C-BF3C-835F274FB2E1}" dt="2023-01-04T10:36:19.873" v="20" actId="478"/>
          <ac:spMkLst>
            <pc:docMk/>
            <pc:sldMk cId="137082153" sldId="775"/>
            <ac:spMk id="11" creationId="{00000000-0000-0000-0000-000000000000}"/>
          </ac:spMkLst>
        </pc:spChg>
        <pc:spChg chg="del">
          <ac:chgData name="Kelly Tye" userId="a1ca6b61-019e-450f-b1ba-b6c6efd2e913" providerId="ADAL" clId="{CFA2239B-2F25-744C-BF3C-835F274FB2E1}" dt="2023-01-04T10:36:16.535" v="17" actId="478"/>
          <ac:spMkLst>
            <pc:docMk/>
            <pc:sldMk cId="137082153" sldId="775"/>
            <ac:spMk id="13" creationId="{00000000-0000-0000-0000-000000000000}"/>
          </ac:spMkLst>
        </pc:spChg>
        <pc:spChg chg="del">
          <ac:chgData name="Kelly Tye" userId="a1ca6b61-019e-450f-b1ba-b6c6efd2e913" providerId="ADAL" clId="{CFA2239B-2F25-744C-BF3C-835F274FB2E1}" dt="2023-01-04T10:36:07.804" v="11" actId="478"/>
          <ac:spMkLst>
            <pc:docMk/>
            <pc:sldMk cId="137082153" sldId="775"/>
            <ac:spMk id="14" creationId="{00000000-0000-0000-0000-000000000000}"/>
          </ac:spMkLst>
        </pc:spChg>
        <pc:spChg chg="del">
          <ac:chgData name="Kelly Tye" userId="a1ca6b61-019e-450f-b1ba-b6c6efd2e913" providerId="ADAL" clId="{CFA2239B-2F25-744C-BF3C-835F274FB2E1}" dt="2023-01-04T10:36:13.951" v="15" actId="478"/>
          <ac:spMkLst>
            <pc:docMk/>
            <pc:sldMk cId="137082153" sldId="775"/>
            <ac:spMk id="18" creationId="{00000000-0000-0000-0000-000000000000}"/>
          </ac:spMkLst>
        </pc:spChg>
        <pc:spChg chg="del">
          <ac:chgData name="Kelly Tye" userId="a1ca6b61-019e-450f-b1ba-b6c6efd2e913" providerId="ADAL" clId="{CFA2239B-2F25-744C-BF3C-835F274FB2E1}" dt="2023-01-04T10:36:05.121" v="9" actId="478"/>
          <ac:spMkLst>
            <pc:docMk/>
            <pc:sldMk cId="137082153" sldId="775"/>
            <ac:spMk id="19" creationId="{00000000-0000-0000-0000-000000000000}"/>
          </ac:spMkLst>
        </pc:spChg>
        <pc:spChg chg="del">
          <ac:chgData name="Kelly Tye" userId="a1ca6b61-019e-450f-b1ba-b6c6efd2e913" providerId="ADAL" clId="{CFA2239B-2F25-744C-BF3C-835F274FB2E1}" dt="2023-01-04T10:36:15.281" v="16" actId="478"/>
          <ac:spMkLst>
            <pc:docMk/>
            <pc:sldMk cId="137082153" sldId="775"/>
            <ac:spMk id="20" creationId="{00000000-0000-0000-0000-000000000000}"/>
          </ac:spMkLst>
        </pc:spChg>
        <pc:spChg chg="del">
          <ac:chgData name="Kelly Tye" userId="a1ca6b61-019e-450f-b1ba-b6c6efd2e913" providerId="ADAL" clId="{CFA2239B-2F25-744C-BF3C-835F274FB2E1}" dt="2023-01-04T10:36:06.516" v="10" actId="478"/>
          <ac:spMkLst>
            <pc:docMk/>
            <pc:sldMk cId="137082153" sldId="775"/>
            <ac:spMk id="21" creationId="{00000000-0000-0000-0000-000000000000}"/>
          </ac:spMkLst>
        </pc:spChg>
        <pc:spChg chg="del">
          <ac:chgData name="Kelly Tye" userId="a1ca6b61-019e-450f-b1ba-b6c6efd2e913" providerId="ADAL" clId="{CFA2239B-2F25-744C-BF3C-835F274FB2E1}" dt="2023-01-04T10:36:11.501" v="13" actId="478"/>
          <ac:spMkLst>
            <pc:docMk/>
            <pc:sldMk cId="137082153" sldId="775"/>
            <ac:spMk id="22" creationId="{00000000-0000-0000-0000-000000000000}"/>
          </ac:spMkLst>
        </pc:spChg>
        <pc:spChg chg="del">
          <ac:chgData name="Kelly Tye" userId="a1ca6b61-019e-450f-b1ba-b6c6efd2e913" providerId="ADAL" clId="{CFA2239B-2F25-744C-BF3C-835F274FB2E1}" dt="2023-01-04T10:36:21.202" v="21" actId="478"/>
          <ac:spMkLst>
            <pc:docMk/>
            <pc:sldMk cId="137082153" sldId="775"/>
            <ac:spMk id="23" creationId="{00000000-0000-0000-0000-000000000000}"/>
          </ac:spMkLst>
        </pc:spChg>
      </pc:sldChg>
      <pc:sldChg chg="modSp mod">
        <pc:chgData name="Kelly Tye" userId="a1ca6b61-019e-450f-b1ba-b6c6efd2e913" providerId="ADAL" clId="{CFA2239B-2F25-744C-BF3C-835F274FB2E1}" dt="2023-01-04T10:35:00.459" v="6" actId="20577"/>
        <pc:sldMkLst>
          <pc:docMk/>
          <pc:sldMk cId="4282882525" sldId="1013"/>
        </pc:sldMkLst>
        <pc:spChg chg="mod">
          <ac:chgData name="Kelly Tye" userId="a1ca6b61-019e-450f-b1ba-b6c6efd2e913" providerId="ADAL" clId="{CFA2239B-2F25-744C-BF3C-835F274FB2E1}" dt="2023-01-04T10:35:00.459" v="6" actId="20577"/>
          <ac:spMkLst>
            <pc:docMk/>
            <pc:sldMk cId="4282882525" sldId="1013"/>
            <ac:spMk id="5" creationId="{00000000-0000-0000-0000-000000000000}"/>
          </ac:spMkLst>
        </pc:spChg>
      </pc:sldChg>
      <pc:sldChg chg="modSp mod">
        <pc:chgData name="Kelly Tye" userId="a1ca6b61-019e-450f-b1ba-b6c6efd2e913" providerId="ADAL" clId="{CFA2239B-2F25-744C-BF3C-835F274FB2E1}" dt="2023-01-04T10:35:59.165" v="8" actId="20577"/>
        <pc:sldMkLst>
          <pc:docMk/>
          <pc:sldMk cId="365296059" sldId="1018"/>
        </pc:sldMkLst>
        <pc:spChg chg="mod">
          <ac:chgData name="Kelly Tye" userId="a1ca6b61-019e-450f-b1ba-b6c6efd2e913" providerId="ADAL" clId="{CFA2239B-2F25-744C-BF3C-835F274FB2E1}" dt="2023-01-04T10:35:59.165" v="8" actId="20577"/>
          <ac:spMkLst>
            <pc:docMk/>
            <pc:sldMk cId="365296059" sldId="1018"/>
            <ac:spMk id="3" creationId="{F6285F38-98DE-4746-A2A4-771CDD0D9776}"/>
          </ac:spMkLst>
        </pc:spChg>
      </pc:sldChg>
      <pc:sldChg chg="addSp modSp mod">
        <pc:chgData name="Kelly Tye" userId="a1ca6b61-019e-450f-b1ba-b6c6efd2e913" providerId="ADAL" clId="{CFA2239B-2F25-744C-BF3C-835F274FB2E1}" dt="2023-01-04T10:37:40.738" v="28" actId="1076"/>
        <pc:sldMkLst>
          <pc:docMk/>
          <pc:sldMk cId="1634627950" sldId="1023"/>
        </pc:sldMkLst>
        <pc:spChg chg="mod">
          <ac:chgData name="Kelly Tye" userId="a1ca6b61-019e-450f-b1ba-b6c6efd2e913" providerId="ADAL" clId="{CFA2239B-2F25-744C-BF3C-835F274FB2E1}" dt="2023-01-04T10:37:33.643" v="24" actId="20577"/>
          <ac:spMkLst>
            <pc:docMk/>
            <pc:sldMk cId="1634627950" sldId="1023"/>
            <ac:spMk id="3" creationId="{9B371F02-B2C1-0F25-95A6-778569FF19BF}"/>
          </ac:spMkLst>
        </pc:spChg>
        <pc:picChg chg="add mod">
          <ac:chgData name="Kelly Tye" userId="a1ca6b61-019e-450f-b1ba-b6c6efd2e913" providerId="ADAL" clId="{CFA2239B-2F25-744C-BF3C-835F274FB2E1}" dt="2023-01-04T10:37:40.738" v="28" actId="1076"/>
          <ac:picMkLst>
            <pc:docMk/>
            <pc:sldMk cId="1634627950" sldId="1023"/>
            <ac:picMk id="4" creationId="{4F6B4C1E-5CB0-92F2-2673-6182FD68104C}"/>
          </ac:picMkLst>
        </pc:picChg>
      </pc:sldChg>
      <pc:sldChg chg="addSp modSp mod">
        <pc:chgData name="Kelly Tye" userId="a1ca6b61-019e-450f-b1ba-b6c6efd2e913" providerId="ADAL" clId="{CFA2239B-2F25-744C-BF3C-835F274FB2E1}" dt="2023-01-04T10:39:20.422" v="34" actId="1076"/>
        <pc:sldMkLst>
          <pc:docMk/>
          <pc:sldMk cId="2615794669" sldId="1027"/>
        </pc:sldMkLst>
        <pc:spChg chg="mod">
          <ac:chgData name="Kelly Tye" userId="a1ca6b61-019e-450f-b1ba-b6c6efd2e913" providerId="ADAL" clId="{CFA2239B-2F25-744C-BF3C-835F274FB2E1}" dt="2023-01-04T10:39:18.719" v="33" actId="20577"/>
          <ac:spMkLst>
            <pc:docMk/>
            <pc:sldMk cId="2615794669" sldId="1027"/>
            <ac:spMk id="4" creationId="{78DCF29F-5515-690E-1F3F-7B1736B65C55}"/>
          </ac:spMkLst>
        </pc:spChg>
        <pc:picChg chg="add mod">
          <ac:chgData name="Kelly Tye" userId="a1ca6b61-019e-450f-b1ba-b6c6efd2e913" providerId="ADAL" clId="{CFA2239B-2F25-744C-BF3C-835F274FB2E1}" dt="2023-01-04T10:39:20.422" v="34" actId="1076"/>
          <ac:picMkLst>
            <pc:docMk/>
            <pc:sldMk cId="2615794669" sldId="1027"/>
            <ac:picMk id="5" creationId="{14E7C6A0-4D69-63AE-5E6F-1F73DFDEAEF1}"/>
          </ac:picMkLst>
        </pc:picChg>
      </pc:sldChg>
      <pc:sldChg chg="addSp delSp modSp mod">
        <pc:chgData name="Kelly Tye" userId="a1ca6b61-019e-450f-b1ba-b6c6efd2e913" providerId="ADAL" clId="{CFA2239B-2F25-744C-BF3C-835F274FB2E1}" dt="2023-01-04T10:46:11.950" v="218" actId="1037"/>
        <pc:sldMkLst>
          <pc:docMk/>
          <pc:sldMk cId="3730991850" sldId="1028"/>
        </pc:sldMkLst>
        <pc:spChg chg="del mod">
          <ac:chgData name="Kelly Tye" userId="a1ca6b61-019e-450f-b1ba-b6c6efd2e913" providerId="ADAL" clId="{CFA2239B-2F25-744C-BF3C-835F274FB2E1}" dt="2023-01-04T10:44:41.191" v="61" actId="478"/>
          <ac:spMkLst>
            <pc:docMk/>
            <pc:sldMk cId="3730991850" sldId="1028"/>
            <ac:spMk id="3" creationId="{C7B916D8-1DB7-993E-24D6-41C04C35492E}"/>
          </ac:spMkLst>
        </pc:spChg>
        <pc:spChg chg="add mod">
          <ac:chgData name="Kelly Tye" userId="a1ca6b61-019e-450f-b1ba-b6c6efd2e913" providerId="ADAL" clId="{CFA2239B-2F25-744C-BF3C-835F274FB2E1}" dt="2023-01-04T10:46:06.103" v="210" actId="1037"/>
          <ac:spMkLst>
            <pc:docMk/>
            <pc:sldMk cId="3730991850" sldId="1028"/>
            <ac:spMk id="13" creationId="{9342ACDE-04E3-376F-BB92-F9ACC2280435}"/>
          </ac:spMkLst>
        </pc:spChg>
        <pc:picChg chg="add mod">
          <ac:chgData name="Kelly Tye" userId="a1ca6b61-019e-450f-b1ba-b6c6efd2e913" providerId="ADAL" clId="{CFA2239B-2F25-744C-BF3C-835F274FB2E1}" dt="2023-01-04T10:46:11.950" v="218" actId="1037"/>
          <ac:picMkLst>
            <pc:docMk/>
            <pc:sldMk cId="3730991850" sldId="1028"/>
            <ac:picMk id="4" creationId="{75FD9A27-766C-39CD-1B93-051DFA5A9676}"/>
          </ac:picMkLst>
        </pc:picChg>
        <pc:picChg chg="add mod">
          <ac:chgData name="Kelly Tye" userId="a1ca6b61-019e-450f-b1ba-b6c6efd2e913" providerId="ADAL" clId="{CFA2239B-2F25-744C-BF3C-835F274FB2E1}" dt="2023-01-04T10:46:11.950" v="218" actId="1037"/>
          <ac:picMkLst>
            <pc:docMk/>
            <pc:sldMk cId="3730991850" sldId="1028"/>
            <ac:picMk id="5" creationId="{C4F05C47-92F5-C6C4-4787-40794FA58E6C}"/>
          </ac:picMkLst>
        </pc:picChg>
        <pc:picChg chg="add mod">
          <ac:chgData name="Kelly Tye" userId="a1ca6b61-019e-450f-b1ba-b6c6efd2e913" providerId="ADAL" clId="{CFA2239B-2F25-744C-BF3C-835F274FB2E1}" dt="2023-01-04T10:46:11.950" v="218" actId="1037"/>
          <ac:picMkLst>
            <pc:docMk/>
            <pc:sldMk cId="3730991850" sldId="1028"/>
            <ac:picMk id="6" creationId="{EE9384B1-7A64-F60E-C16E-1DAF86F914D9}"/>
          </ac:picMkLst>
        </pc:picChg>
        <pc:picChg chg="add mod">
          <ac:chgData name="Kelly Tye" userId="a1ca6b61-019e-450f-b1ba-b6c6efd2e913" providerId="ADAL" clId="{CFA2239B-2F25-744C-BF3C-835F274FB2E1}" dt="2023-01-04T10:46:11.950" v="218" actId="1037"/>
          <ac:picMkLst>
            <pc:docMk/>
            <pc:sldMk cId="3730991850" sldId="1028"/>
            <ac:picMk id="7" creationId="{39CF1E34-2C16-90C2-5408-0E089031E211}"/>
          </ac:picMkLst>
        </pc:picChg>
        <pc:picChg chg="add mod">
          <ac:chgData name="Kelly Tye" userId="a1ca6b61-019e-450f-b1ba-b6c6efd2e913" providerId="ADAL" clId="{CFA2239B-2F25-744C-BF3C-835F274FB2E1}" dt="2023-01-04T10:46:11.950" v="218" actId="1037"/>
          <ac:picMkLst>
            <pc:docMk/>
            <pc:sldMk cId="3730991850" sldId="1028"/>
            <ac:picMk id="8" creationId="{9855C131-B1F1-B62F-9406-DD5D758447C5}"/>
          </ac:picMkLst>
        </pc:picChg>
        <pc:picChg chg="add mod">
          <ac:chgData name="Kelly Tye" userId="a1ca6b61-019e-450f-b1ba-b6c6efd2e913" providerId="ADAL" clId="{CFA2239B-2F25-744C-BF3C-835F274FB2E1}" dt="2023-01-04T10:45:55.507" v="193" actId="14100"/>
          <ac:picMkLst>
            <pc:docMk/>
            <pc:sldMk cId="3730991850" sldId="1028"/>
            <ac:picMk id="9" creationId="{41301B5D-AB7E-D551-D3EA-60A974B363BB}"/>
          </ac:picMkLst>
        </pc:picChg>
        <pc:picChg chg="add mod">
          <ac:chgData name="Kelly Tye" userId="a1ca6b61-019e-450f-b1ba-b6c6efd2e913" providerId="ADAL" clId="{CFA2239B-2F25-744C-BF3C-835F274FB2E1}" dt="2023-01-04T10:46:02.461" v="202" actId="1037"/>
          <ac:picMkLst>
            <pc:docMk/>
            <pc:sldMk cId="3730991850" sldId="1028"/>
            <ac:picMk id="10" creationId="{DDE7551E-80E0-94C3-4852-891D6C0F29FF}"/>
          </ac:picMkLst>
        </pc:picChg>
        <pc:picChg chg="add mod">
          <ac:chgData name="Kelly Tye" userId="a1ca6b61-019e-450f-b1ba-b6c6efd2e913" providerId="ADAL" clId="{CFA2239B-2F25-744C-BF3C-835F274FB2E1}" dt="2023-01-04T10:45:26.738" v="159" actId="1076"/>
          <ac:picMkLst>
            <pc:docMk/>
            <pc:sldMk cId="3730991850" sldId="1028"/>
            <ac:picMk id="12" creationId="{4B202669-119E-FF94-163A-09E186799290}"/>
          </ac:picMkLst>
        </pc:picChg>
      </pc:sldChg>
      <pc:sldMasterChg chg="modSldLayout">
        <pc:chgData name="Kelly Tye" userId="a1ca6b61-019e-450f-b1ba-b6c6efd2e913" providerId="ADAL" clId="{CFA2239B-2F25-744C-BF3C-835F274FB2E1}" dt="2023-01-04T10:32:27.265" v="4" actId="14826"/>
        <pc:sldMasterMkLst>
          <pc:docMk/>
          <pc:sldMasterMk cId="4052712779" sldId="2147483675"/>
        </pc:sldMasterMkLst>
        <pc:sldLayoutChg chg="modSp">
          <pc:chgData name="Kelly Tye" userId="a1ca6b61-019e-450f-b1ba-b6c6efd2e913" providerId="ADAL" clId="{CFA2239B-2F25-744C-BF3C-835F274FB2E1}" dt="2023-01-04T10:32:27.265" v="4" actId="14826"/>
          <pc:sldLayoutMkLst>
            <pc:docMk/>
            <pc:sldMasterMk cId="4052712779" sldId="2147483675"/>
            <pc:sldLayoutMk cId="1231037735" sldId="2147483676"/>
          </pc:sldLayoutMkLst>
          <pc:picChg chg="mod">
            <ac:chgData name="Kelly Tye" userId="a1ca6b61-019e-450f-b1ba-b6c6efd2e913" providerId="ADAL" clId="{CFA2239B-2F25-744C-BF3C-835F274FB2E1}" dt="2023-01-04T10:32:27.265" v="4" actId="14826"/>
            <ac:picMkLst>
              <pc:docMk/>
              <pc:sldMasterMk cId="4052712779" sldId="2147483675"/>
              <pc:sldLayoutMk cId="1231037735" sldId="2147483676"/>
              <ac:picMk id="15" creationId="{00000000-0000-0000-0000-000000000000}"/>
            </ac:picMkLst>
          </pc:picChg>
        </pc:sldLayoutChg>
      </pc:sldMasterChg>
    </pc:docChg>
  </pc:docChgLst>
  <pc:docChgLst>
    <pc:chgData name="Ceri Brinkworth" userId="6529f433-d9ea-4c65-9791-0b6df18ce9fe" providerId="ADAL" clId="{A6E73895-1997-B244-A296-37DC274FCF71}"/>
    <pc:docChg chg="custSel addSld delSld modSld sldOrd">
      <pc:chgData name="Ceri Brinkworth" userId="6529f433-d9ea-4c65-9791-0b6df18ce9fe" providerId="ADAL" clId="{A6E73895-1997-B244-A296-37DC274FCF71}" dt="2022-12-21T12:20:01.452" v="1348" actId="20577"/>
      <pc:docMkLst>
        <pc:docMk/>
      </pc:docMkLst>
      <pc:sldChg chg="addSp modSp mod modNotesTx">
        <pc:chgData name="Ceri Brinkworth" userId="6529f433-d9ea-4c65-9791-0b6df18ce9fe" providerId="ADAL" clId="{A6E73895-1997-B244-A296-37DC274FCF71}" dt="2022-12-21T12:08:31.729" v="963"/>
        <pc:sldMkLst>
          <pc:docMk/>
          <pc:sldMk cId="1449078722" sldId="256"/>
        </pc:sldMkLst>
        <pc:spChg chg="add mod">
          <ac:chgData name="Ceri Brinkworth" userId="6529f433-d9ea-4c65-9791-0b6df18ce9fe" providerId="ADAL" clId="{A6E73895-1997-B244-A296-37DC274FCF71}" dt="2022-12-21T11:21:28.221" v="35" actId="207"/>
          <ac:spMkLst>
            <pc:docMk/>
            <pc:sldMk cId="1449078722" sldId="256"/>
            <ac:spMk id="2" creationId="{C600C474-8C1B-E497-30FA-B894A28E4FC6}"/>
          </ac:spMkLst>
        </pc:spChg>
      </pc:sldChg>
      <pc:sldChg chg="addSp modSp mod">
        <pc:chgData name="Ceri Brinkworth" userId="6529f433-d9ea-4c65-9791-0b6df18ce9fe" providerId="ADAL" clId="{A6E73895-1997-B244-A296-37DC274FCF71}" dt="2022-12-21T12:07:21.011" v="960" actId="20577"/>
        <pc:sldMkLst>
          <pc:docMk/>
          <pc:sldMk cId="1295433864" sldId="264"/>
        </pc:sldMkLst>
        <pc:spChg chg="mod">
          <ac:chgData name="Ceri Brinkworth" userId="6529f433-d9ea-4c65-9791-0b6df18ce9fe" providerId="ADAL" clId="{A6E73895-1997-B244-A296-37DC274FCF71}" dt="2022-12-21T12:07:21.011" v="960" actId="20577"/>
          <ac:spMkLst>
            <pc:docMk/>
            <pc:sldMk cId="1295433864" sldId="264"/>
            <ac:spMk id="2" creationId="{00000000-0000-0000-0000-000000000000}"/>
          </ac:spMkLst>
        </pc:spChg>
        <pc:spChg chg="add mod">
          <ac:chgData name="Ceri Brinkworth" userId="6529f433-d9ea-4c65-9791-0b6df18ce9fe" providerId="ADAL" clId="{A6E73895-1997-B244-A296-37DC274FCF71}" dt="2022-12-21T11:20:39.354" v="11" actId="207"/>
          <ac:spMkLst>
            <pc:docMk/>
            <pc:sldMk cId="1295433864" sldId="264"/>
            <ac:spMk id="3" creationId="{DB960235-0D1E-2FF9-67D4-CC3EF7890167}"/>
          </ac:spMkLst>
        </pc:spChg>
      </pc:sldChg>
      <pc:sldChg chg="addSp modSp add mod modNotesTx">
        <pc:chgData name="Ceri Brinkworth" userId="6529f433-d9ea-4c65-9791-0b6df18ce9fe" providerId="ADAL" clId="{A6E73895-1997-B244-A296-37DC274FCF71}" dt="2022-12-21T12:06:05.761" v="891" actId="20577"/>
        <pc:sldMkLst>
          <pc:docMk/>
          <pc:sldMk cId="137082153" sldId="775"/>
        </pc:sldMkLst>
        <pc:spChg chg="add mod">
          <ac:chgData name="Ceri Brinkworth" userId="6529f433-d9ea-4c65-9791-0b6df18ce9fe" providerId="ADAL" clId="{A6E73895-1997-B244-A296-37DC274FCF71}" dt="2022-12-21T12:03:57.165" v="879" actId="20577"/>
          <ac:spMkLst>
            <pc:docMk/>
            <pc:sldMk cId="137082153" sldId="775"/>
            <ac:spMk id="3" creationId="{821407BA-F4BB-509F-083E-0448FF825D84}"/>
          </ac:spMkLst>
        </pc:spChg>
      </pc:sldChg>
      <pc:sldChg chg="modSp mod modAnim modNotesTx">
        <pc:chgData name="Ceri Brinkworth" userId="6529f433-d9ea-4c65-9791-0b6df18ce9fe" providerId="ADAL" clId="{A6E73895-1997-B244-A296-37DC274FCF71}" dt="2022-12-21T12:20:01.452" v="1348" actId="20577"/>
        <pc:sldMkLst>
          <pc:docMk/>
          <pc:sldMk cId="2541201039" sldId="956"/>
        </pc:sldMkLst>
        <pc:spChg chg="mod">
          <ac:chgData name="Ceri Brinkworth" userId="6529f433-d9ea-4c65-9791-0b6df18ce9fe" providerId="ADAL" clId="{A6E73895-1997-B244-A296-37DC274FCF71}" dt="2022-12-21T12:09:00.082" v="968" actId="20577"/>
          <ac:spMkLst>
            <pc:docMk/>
            <pc:sldMk cId="2541201039" sldId="956"/>
            <ac:spMk id="2" creationId="{DD6F2CC8-DE15-654D-9D80-DC0A1706511B}"/>
          </ac:spMkLst>
        </pc:spChg>
        <pc:spChg chg="mod">
          <ac:chgData name="Ceri Brinkworth" userId="6529f433-d9ea-4c65-9791-0b6df18ce9fe" providerId="ADAL" clId="{A6E73895-1997-B244-A296-37DC274FCF71}" dt="2022-12-21T12:16:46.568" v="1323" actId="20577"/>
          <ac:spMkLst>
            <pc:docMk/>
            <pc:sldMk cId="2541201039" sldId="956"/>
            <ac:spMk id="3" creationId="{DDF6C960-CBF0-1745-812E-85F7F7488773}"/>
          </ac:spMkLst>
        </pc:spChg>
      </pc:sldChg>
      <pc:sldChg chg="modNotesTx">
        <pc:chgData name="Ceri Brinkworth" userId="6529f433-d9ea-4c65-9791-0b6df18ce9fe" providerId="ADAL" clId="{A6E73895-1997-B244-A296-37DC274FCF71}" dt="2022-12-21T12:14:10.451" v="1135" actId="20577"/>
        <pc:sldMkLst>
          <pc:docMk/>
          <pc:sldMk cId="4282882525" sldId="1013"/>
        </pc:sldMkLst>
      </pc:sldChg>
      <pc:sldChg chg="del">
        <pc:chgData name="Ceri Brinkworth" userId="6529f433-d9ea-4c65-9791-0b6df18ce9fe" providerId="ADAL" clId="{A6E73895-1997-B244-A296-37DC274FCF71}" dt="2022-12-21T12:02:13.909" v="725" actId="2696"/>
        <pc:sldMkLst>
          <pc:docMk/>
          <pc:sldMk cId="317583290" sldId="1014"/>
        </pc:sldMkLst>
      </pc:sldChg>
      <pc:sldChg chg="modNotesTx">
        <pc:chgData name="Ceri Brinkworth" userId="6529f433-d9ea-4c65-9791-0b6df18ce9fe" providerId="ADAL" clId="{A6E73895-1997-B244-A296-37DC274FCF71}" dt="2022-12-21T12:02:34.861" v="739" actId="20577"/>
        <pc:sldMkLst>
          <pc:docMk/>
          <pc:sldMk cId="365296059" sldId="1018"/>
        </pc:sldMkLst>
      </pc:sldChg>
      <pc:sldChg chg="modNotesTx">
        <pc:chgData name="Ceri Brinkworth" userId="6529f433-d9ea-4c65-9791-0b6df18ce9fe" providerId="ADAL" clId="{A6E73895-1997-B244-A296-37DC274FCF71}" dt="2022-12-21T12:15:37.798" v="1259" actId="20577"/>
        <pc:sldMkLst>
          <pc:docMk/>
          <pc:sldMk cId="3075336286" sldId="1019"/>
        </pc:sldMkLst>
      </pc:sldChg>
      <pc:sldChg chg="modSp mod modNotesTx">
        <pc:chgData name="Ceri Brinkworth" userId="6529f433-d9ea-4c65-9791-0b6df18ce9fe" providerId="ADAL" clId="{A6E73895-1997-B244-A296-37DC274FCF71}" dt="2022-12-21T12:15:03.565" v="1141" actId="20577"/>
        <pc:sldMkLst>
          <pc:docMk/>
          <pc:sldMk cId="906368432" sldId="1020"/>
        </pc:sldMkLst>
        <pc:spChg chg="mod">
          <ac:chgData name="Ceri Brinkworth" userId="6529f433-d9ea-4c65-9791-0b6df18ce9fe" providerId="ADAL" clId="{A6E73895-1997-B244-A296-37DC274FCF71}" dt="2022-12-21T12:05:08.882" v="884" actId="20577"/>
          <ac:spMkLst>
            <pc:docMk/>
            <pc:sldMk cId="906368432" sldId="1020"/>
            <ac:spMk id="2" creationId="{F471469F-21DD-8648-90F1-2E26C8476686}"/>
          </ac:spMkLst>
        </pc:spChg>
      </pc:sldChg>
      <pc:sldChg chg="ord">
        <pc:chgData name="Ceri Brinkworth" userId="6529f433-d9ea-4c65-9791-0b6df18ce9fe" providerId="ADAL" clId="{A6E73895-1997-B244-A296-37DC274FCF71}" dt="2022-12-21T12:11:16.543" v="971" actId="20578"/>
        <pc:sldMkLst>
          <pc:docMk/>
          <pc:sldMk cId="1026422025" sldId="1022"/>
        </pc:sldMkLst>
      </pc:sldChg>
      <pc:sldChg chg="add del">
        <pc:chgData name="Ceri Brinkworth" userId="6529f433-d9ea-4c65-9791-0b6df18ce9fe" providerId="ADAL" clId="{A6E73895-1997-B244-A296-37DC274FCF71}" dt="2022-12-21T12:02:13.409" v="724" actId="2696"/>
        <pc:sldMkLst>
          <pc:docMk/>
          <pc:sldMk cId="211529177" sldId="1023"/>
        </pc:sldMkLst>
      </pc:sldChg>
      <pc:sldChg chg="add">
        <pc:chgData name="Ceri Brinkworth" userId="6529f433-d9ea-4c65-9791-0b6df18ce9fe" providerId="ADAL" clId="{A6E73895-1997-B244-A296-37DC274FCF71}" dt="2022-12-21T12:14:55.489" v="1137"/>
        <pc:sldMkLst>
          <pc:docMk/>
          <pc:sldMk cId="1634627950" sldId="1023"/>
        </pc:sldMkLst>
      </pc:sldChg>
      <pc:sldChg chg="modSp new del mod modNotesTx">
        <pc:chgData name="Ceri Brinkworth" userId="6529f433-d9ea-4c65-9791-0b6df18ce9fe" providerId="ADAL" clId="{A6E73895-1997-B244-A296-37DC274FCF71}" dt="2022-12-21T12:14:50.708" v="1136" actId="2696"/>
        <pc:sldMkLst>
          <pc:docMk/>
          <pc:sldMk cId="2554865026" sldId="1023"/>
        </pc:sldMkLst>
        <pc:spChg chg="mod">
          <ac:chgData name="Ceri Brinkworth" userId="6529f433-d9ea-4c65-9791-0b6df18ce9fe" providerId="ADAL" clId="{A6E73895-1997-B244-A296-37DC274FCF71}" dt="2022-12-21T12:03:21.707" v="793" actId="20577"/>
          <ac:spMkLst>
            <pc:docMk/>
            <pc:sldMk cId="2554865026" sldId="1023"/>
            <ac:spMk id="2" creationId="{E01CD058-F7B3-EDD5-1138-EF0DD6FFD2EA}"/>
          </ac:spMkLst>
        </pc:spChg>
        <pc:spChg chg="mod">
          <ac:chgData name="Ceri Brinkworth" userId="6529f433-d9ea-4c65-9791-0b6df18ce9fe" providerId="ADAL" clId="{A6E73895-1997-B244-A296-37DC274FCF71}" dt="2022-12-21T12:03:15.438" v="768" actId="207"/>
          <ac:spMkLst>
            <pc:docMk/>
            <pc:sldMk cId="2554865026" sldId="1023"/>
            <ac:spMk id="3" creationId="{9B371F02-B2C1-0F25-95A6-778569FF19BF}"/>
          </ac:spMkLst>
        </pc:spChg>
      </pc:sldChg>
      <pc:sldChg chg="modSp add mod modNotesTx">
        <pc:chgData name="Ceri Brinkworth" userId="6529f433-d9ea-4c65-9791-0b6df18ce9fe" providerId="ADAL" clId="{A6E73895-1997-B244-A296-37DC274FCF71}" dt="2022-12-21T12:17:09.310" v="1344" actId="20577"/>
        <pc:sldMkLst>
          <pc:docMk/>
          <pc:sldMk cId="2615794669" sldId="1027"/>
        </pc:sldMkLst>
        <pc:spChg chg="mod">
          <ac:chgData name="Ceri Brinkworth" userId="6529f433-d9ea-4c65-9791-0b6df18ce9fe" providerId="ADAL" clId="{A6E73895-1997-B244-A296-37DC274FCF71}" dt="2022-12-21T12:11:48.403" v="978" actId="20577"/>
          <ac:spMkLst>
            <pc:docMk/>
            <pc:sldMk cId="2615794669" sldId="1027"/>
            <ac:spMk id="2" creationId="{00000000-0000-0000-0000-000000000000}"/>
          </ac:spMkLst>
        </pc:spChg>
        <pc:spChg chg="mod">
          <ac:chgData name="Ceri Brinkworth" userId="6529f433-d9ea-4c65-9791-0b6df18ce9fe" providerId="ADAL" clId="{A6E73895-1997-B244-A296-37DC274FCF71}" dt="2022-12-21T12:11:55.415" v="991" actId="20577"/>
          <ac:spMkLst>
            <pc:docMk/>
            <pc:sldMk cId="2615794669" sldId="1027"/>
            <ac:spMk id="4" creationId="{78DCF29F-5515-690E-1F3F-7B1736B65C55}"/>
          </ac:spMkLst>
        </pc:spChg>
      </pc:sldChg>
      <pc:sldChg chg="add modNotesTx">
        <pc:chgData name="Ceri Brinkworth" userId="6529f433-d9ea-4c65-9791-0b6df18ce9fe" providerId="ADAL" clId="{A6E73895-1997-B244-A296-37DC274FCF71}" dt="2022-12-21T12:17:15.256" v="1345" actId="114"/>
        <pc:sldMkLst>
          <pc:docMk/>
          <pc:sldMk cId="3730991850" sldId="1028"/>
        </pc:sldMkLst>
      </pc:sldChg>
    </pc:docChg>
  </pc:docChgLst>
  <pc:docChgLst>
    <pc:chgData name="Ceri Brinkworth" userId="6529f433-d9ea-4c65-9791-0b6df18ce9fe" providerId="ADAL" clId="{72CAEB10-B019-5A43-8464-5BFC4CA9B133}"/>
    <pc:docChg chg="modSld">
      <pc:chgData name="Ceri Brinkworth" userId="6529f433-d9ea-4c65-9791-0b6df18ce9fe" providerId="ADAL" clId="{72CAEB10-B019-5A43-8464-5BFC4CA9B133}" dt="2023-01-17T13:56:35.890" v="0"/>
      <pc:docMkLst>
        <pc:docMk/>
      </pc:docMkLst>
      <pc:sldChg chg="modAnim">
        <pc:chgData name="Ceri Brinkworth" userId="6529f433-d9ea-4c65-9791-0b6df18ce9fe" providerId="ADAL" clId="{72CAEB10-B019-5A43-8464-5BFC4CA9B133}" dt="2023-01-17T13:56:35.890" v="0"/>
        <pc:sldMkLst>
          <pc:docMk/>
          <pc:sldMk cId="365296059" sldId="101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F3A82-F637-1543-8C13-D12BDF0F499A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67F53-BA33-7E40-958D-01A6607E9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15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87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013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756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140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/>
            </a:r>
            <a:br>
              <a:rPr lang="en-GB" dirty="0"/>
            </a:br>
            <a:endParaRPr lang="en-US" i="0" baseline="0" dirty="0"/>
          </a:p>
          <a:p>
            <a:endParaRPr lang="en-US" i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0C2BD-ABBD-1C45-BDAB-44A2829FA1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27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61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Times New Roman" pitchFamily="18" charset="0"/>
                <a:ea typeface="MS PGothic" pitchFamily="34" charset="-128"/>
                <a:cs typeface="Arial" charset="0"/>
              </a:rPr>
              <a:t>Copyright Ruth Miskin Literacy</a:t>
            </a:r>
          </a:p>
        </p:txBody>
      </p:sp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A493771-02BD-46DE-BA36-AA48EE88E1EF}" type="slidenum">
              <a:rPr lang="en-US" smtClean="0">
                <a:latin typeface="Times New Roman" pitchFamily="18" charset="0"/>
                <a:ea typeface="MS PGothic" pitchFamily="34" charset="-128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>
              <a:latin typeface="Times New Roman" pitchFamily="18" charset="0"/>
              <a:ea typeface="MS PGothic" pitchFamily="34" charset="-128"/>
              <a:cs typeface="Arial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44525" y="808038"/>
            <a:ext cx="3411538" cy="25590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1863" y="3438677"/>
            <a:ext cx="5077173" cy="652936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15000"/>
              </a:lnSpc>
            </a:pPr>
            <a:endParaRPr lang="en-GB" sz="1800" dirty="0" smtClean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ja-JP" sz="11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406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Model special friends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fred</a:t>
            </a:r>
            <a:r>
              <a:rPr lang="en-US" baseline="0" dirty="0" smtClean="0"/>
              <a:t> talk, read the word.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56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858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05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19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62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266" y="0"/>
            <a:ext cx="9137468" cy="685800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067944" y="4221088"/>
            <a:ext cx="5076056" cy="1181993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EBE64A-402B-1A5B-1D48-A271DF4312CD}"/>
              </a:ext>
            </a:extLst>
          </p:cNvPr>
          <p:cNvSpPr/>
          <p:nvPr userDrawn="1"/>
        </p:nvSpPr>
        <p:spPr>
          <a:xfrm>
            <a:off x="4572000" y="6485021"/>
            <a:ext cx="4572000" cy="372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037735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7" name="Rectangle 3"/>
          <p:cNvSpPr/>
          <p:nvPr userDrawn="1"/>
        </p:nvSpPr>
        <p:spPr>
          <a:xfrm>
            <a:off x="323527" y="1151032"/>
            <a:ext cx="8640961" cy="45719"/>
          </a:xfrm>
          <a:prstGeom prst="rect">
            <a:avLst/>
          </a:prstGeom>
          <a:solidFill>
            <a:srgbClr val="3B9E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260649"/>
            <a:ext cx="7478713" cy="864096"/>
          </a:xfrm>
        </p:spPr>
        <p:txBody>
          <a:bodyPr anchor="b"/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7" y="1385394"/>
            <a:ext cx="8639175" cy="504056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2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7" name="Rectangle 3"/>
          <p:cNvSpPr/>
          <p:nvPr userDrawn="1"/>
        </p:nvSpPr>
        <p:spPr>
          <a:xfrm>
            <a:off x="323527" y="1151032"/>
            <a:ext cx="8640961" cy="45719"/>
          </a:xfrm>
          <a:prstGeom prst="rect">
            <a:avLst/>
          </a:prstGeom>
          <a:solidFill>
            <a:srgbClr val="3B9E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260649"/>
            <a:ext cx="7478713" cy="864096"/>
          </a:xfrm>
        </p:spPr>
        <p:txBody>
          <a:bodyPr anchor="b"/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323527" y="1385394"/>
            <a:ext cx="4246885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700017" y="1385394"/>
            <a:ext cx="4254624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4975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6C09D9-D1B6-4568-8B87-5A6249D0DBD1}" type="datetime1">
              <a:rPr lang="en-US" smtClean="0"/>
              <a:pPr>
                <a:defRPr/>
              </a:pPr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Ruth Miskin Literacy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66FC25-FCA6-4D86-A84B-F6C8160D76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24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 bwMode="auto">
          <a:xfrm>
            <a:off x="323850" y="333375"/>
            <a:ext cx="747871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23850" y="1495425"/>
            <a:ext cx="8639175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288" y="6356350"/>
            <a:ext cx="2195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F6C09D9-D1B6-4568-8B87-5A6249D0DBD1}" type="datetime1">
              <a:rPr lang="en-US"/>
              <a:pPr>
                <a:defRPr/>
              </a:pPr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Ruth Miskin Literacy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409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366FC25-FCA6-4D86-A84B-F6C8160D7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95288" y="188913"/>
            <a:ext cx="8567737" cy="14446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5368" name="Picture 9" descr="RM_shape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3888" y="404813"/>
            <a:ext cx="6889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323850" y="188913"/>
            <a:ext cx="0" cy="6480175"/>
          </a:xfrm>
          <a:prstGeom prst="line">
            <a:avLst/>
          </a:prstGeom>
          <a:ln>
            <a:prstDash val="sysDot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0" name="Picture 9" descr="PPT_RM_page.jpg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1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sldNum="0"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787878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9pPr>
    </p:titleStyle>
    <p:bodyStyle>
      <a:lvl1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lido.com/support/ppi/how-to-change-the-design" TargetMode="External"/><Relationship Id="rId3" Type="http://schemas.openxmlformats.org/officeDocument/2006/relationships/tags" Target="../tags/tag7.xml"/><Relationship Id="rId7" Type="http://schemas.openxmlformats.org/officeDocument/2006/relationships/image" Target="../media/image6.sv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hyperlink" Target="https://www.slido.com/powerpoint-polling?utm_source=powerpoint&amp;utm_medium=placeholder-slide" TargetMode="External"/><Relationship Id="rId5" Type="http://schemas.openxmlformats.org/officeDocument/2006/relationships/image" Target="../media/image25.sv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tags" Target="../tags/tag10.xml"/><Relationship Id="rId7" Type="http://schemas.openxmlformats.org/officeDocument/2006/relationships/hyperlink" Target="https://www.slido.com/support/ppi/how-to-change-the-design" TargetMode="Externa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6.svg"/><Relationship Id="rId5" Type="http://schemas.openxmlformats.org/officeDocument/2006/relationships/hyperlink" Target="https://www.slido.com/powerpoint-polling?utm_source=powerpoint&amp;utm_medium=placeholder-slide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tags" Target="../tags/tag13.xml"/><Relationship Id="rId7" Type="http://schemas.openxmlformats.org/officeDocument/2006/relationships/hyperlink" Target="https://www.slido.com/support/ppi/how-to-change-the-design" TargetMode="Externa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6.svg"/><Relationship Id="rId5" Type="http://schemas.openxmlformats.org/officeDocument/2006/relationships/hyperlink" Target="https://www.slido.com/powerpoint-polling?utm_source=powerpoint&amp;utm_medium=placeholder-slide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tags" Target="../tags/tag16.xml"/><Relationship Id="rId7" Type="http://schemas.openxmlformats.org/officeDocument/2006/relationships/hyperlink" Target="https://www.slido.com/support/ppi/how-to-change-the-design" TargetMode="Externa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6.svg"/><Relationship Id="rId5" Type="http://schemas.openxmlformats.org/officeDocument/2006/relationships/hyperlink" Target="https://www.slido.com/powerpoint-polling?utm_source=powerpoint&amp;utm_medium=placeholder-slide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thmiskin.com/parents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oxfordowl.co.uk/Reading/" TargetMode="External"/><Relationship Id="rId4" Type="http://schemas.openxmlformats.org/officeDocument/2006/relationships/hyperlink" Target="https://www.facebook.com/miskin.education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tags" Target="../tags/tag4.xml"/><Relationship Id="rId7" Type="http://schemas.openxmlformats.org/officeDocument/2006/relationships/hyperlink" Target="https://www.slido.com/support/ppi/how-to-change-the-design" TargetMode="Externa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.svg"/><Relationship Id="rId5" Type="http://schemas.openxmlformats.org/officeDocument/2006/relationships/hyperlink" Target="https://www.slido.com/powerpoint-polling?utm_source=powerpoint&amp;utm_medium=placeholder-slide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jpe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283900" y="4221088"/>
            <a:ext cx="4860099" cy="1181993"/>
          </a:xfrm>
        </p:spPr>
        <p:txBody>
          <a:bodyPr>
            <a:noAutofit/>
          </a:bodyPr>
          <a:lstStyle/>
          <a:p>
            <a:r>
              <a:rPr lang="en-US" sz="2800" dirty="0"/>
              <a:t>Parent Meeting </a:t>
            </a:r>
            <a:br>
              <a:rPr lang="en-US" sz="2800" dirty="0"/>
            </a:br>
            <a:r>
              <a:rPr lang="en-US" sz="2800" dirty="0"/>
              <a:t>Phonics Screening Check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199" y="5300663"/>
            <a:ext cx="1485799" cy="15573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60346" y="5756165"/>
            <a:ext cx="2499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important notes are added in yellow.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907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F2CC8-DE15-654D-9D80-DC0A17065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I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6C960-CBF0-1745-812E-85F7F7488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Help your child to use </a:t>
            </a:r>
            <a:r>
              <a:rPr lang="en-US" dirty="0"/>
              <a:t>‘Special Friends’, ‘Fred Talk’ to read words.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Practise reading sounds speedily.      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Watch the Virtual Classroom films together.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Listen to your child </a:t>
            </a:r>
            <a:r>
              <a:rPr lang="en-US" dirty="0" smtClean="0"/>
              <a:t>read.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Read to your child at home.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20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6C09D9-D1B6-4568-8B87-5A6249D0DBD1}" type="datetime1">
              <a:rPr lang="en-US" smtClean="0"/>
              <a:pPr>
                <a:defRPr/>
              </a:pPr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Ruth Miskin Literacy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53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6C09D9-D1B6-4568-8B87-5A6249D0DBD1}" type="datetime1">
              <a:rPr lang="en-US" smtClean="0"/>
              <a:pPr>
                <a:defRPr/>
              </a:pPr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Ruth Miskin Literacy</a:t>
            </a:r>
            <a:endParaRPr lang="en-US"/>
          </a:p>
        </p:txBody>
      </p:sp>
      <p:pic>
        <p:nvPicPr>
          <p:cNvPr id="4" name="Picture 3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20" y="2039165"/>
            <a:ext cx="1778772" cy="1778772"/>
          </a:xfrm>
          <a:prstGeom prst="rect">
            <a:avLst/>
          </a:prstGeom>
        </p:spPr>
      </p:pic>
      <p:sp>
        <p:nvSpPr>
          <p:cNvPr id="5" name="Rectangle 4"/>
          <p:cNvSpPr/>
          <p:nvPr>
            <p:custDataLst>
              <p:tags r:id="rId3"/>
            </p:custDataLst>
          </p:nvPr>
        </p:nvSpPr>
        <p:spPr>
          <a:xfrm>
            <a:off x="2334638" y="1000897"/>
            <a:ext cx="6364669" cy="3855308"/>
          </a:xfrm>
          <a:prstGeom prst="rect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 b="1" smtClean="0">
                <a:solidFill>
                  <a:srgbClr val="000000"/>
                </a:solidFill>
              </a:rPr>
              <a:t>What is the primary purpose of the Phonics Screening Check?</a:t>
            </a:r>
            <a:endParaRPr lang="en-GB" sz="4000" b="1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820032"/>
            <a:ext cx="9144000" cy="1037968"/>
          </a:xfrm>
          <a:prstGeom prst="rect">
            <a:avLst/>
          </a:prstGeom>
          <a:solidFill>
            <a:srgbClr val="198038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5866" tIns="194553" rIns="1389666" bIns="152863" rtlCol="0" anchor="ctr">
            <a:normAutofit fontScale="92500" lnSpcReduction="10000"/>
          </a:bodyPr>
          <a:lstStyle/>
          <a:p>
            <a:r>
              <a:rPr lang="en-GB" sz="2600" smtClean="0">
                <a:solidFill>
                  <a:srgbClr val="FFFFFF"/>
                </a:solidFill>
              </a:rPr>
              <a:t>The </a:t>
            </a:r>
            <a:r>
              <a:rPr lang="en-GB" sz="2600" smtClean="0">
                <a:solidFill>
                  <a:srgbClr val="FFFFFF"/>
                </a:solidFill>
                <a:hlinkClick r:id="rId6"/>
              </a:rPr>
              <a:t>Slido app</a:t>
            </a:r>
            <a:r>
              <a:rPr lang="en-GB" sz="2600" smtClean="0">
                <a:solidFill>
                  <a:srgbClr val="FFFFFF"/>
                </a:solidFill>
              </a:rPr>
              <a:t> must be installed on every computer you’re presenting from</a:t>
            </a:r>
            <a:endParaRPr lang="en-GB" sz="260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47" y="6227843"/>
            <a:ext cx="222347" cy="222347"/>
          </a:xfrm>
          <a:prstGeom prst="rect">
            <a:avLst/>
          </a:prstGeom>
        </p:spPr>
      </p:pic>
      <p:sp>
        <p:nvSpPr>
          <p:cNvPr id="8" name="Trapezoid 7"/>
          <p:cNvSpPr/>
          <p:nvPr/>
        </p:nvSpPr>
        <p:spPr>
          <a:xfrm rot="2700000">
            <a:off x="7215278" y="386193"/>
            <a:ext cx="2501399" cy="583660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 fontScale="55000" lnSpcReduction="20000"/>
          </a:bodyPr>
          <a:lstStyle/>
          <a:p>
            <a:pPr algn="ctr"/>
            <a:r>
              <a:rPr lang="en-GB" sz="2600" b="1" smtClean="0">
                <a:solidFill>
                  <a:srgbClr val="198038"/>
                </a:solidFill>
              </a:rPr>
              <a:t>Do not edit
</a:t>
            </a:r>
            <a:r>
              <a:rPr lang="en-GB" sz="2200" smtClean="0">
                <a:solidFill>
                  <a:srgbClr val="198038"/>
                </a:solidFill>
                <a:hlinkClick r:id="rId8"/>
              </a:rPr>
              <a:t>How to change the design</a:t>
            </a:r>
            <a:endParaRPr lang="en-GB" sz="2200">
              <a:solidFill>
                <a:srgbClr val="198038"/>
              </a:solidFill>
            </a:endParaRPr>
          </a:p>
        </p:txBody>
      </p:sp>
      <p:pic>
        <p:nvPicPr>
          <p:cNvPr id="9" name="Picture 8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062" y="6200049"/>
            <a:ext cx="833799" cy="2779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32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6C09D9-D1B6-4568-8B87-5A6249D0DBD1}" type="datetime1">
              <a:rPr lang="en-US" smtClean="0"/>
              <a:pPr>
                <a:defRPr/>
              </a:pPr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Ruth Miskin Literacy</a:t>
            </a:r>
            <a:endParaRPr lang="en-US"/>
          </a:p>
        </p:txBody>
      </p:sp>
      <p:sp>
        <p:nvSpPr>
          <p:cNvPr id="5" name="Rectangle 4"/>
          <p:cNvSpPr/>
          <p:nvPr>
            <p:custDataLst>
              <p:tags r:id="rId2"/>
            </p:custDataLst>
          </p:nvPr>
        </p:nvSpPr>
        <p:spPr>
          <a:xfrm>
            <a:off x="2334638" y="1000897"/>
            <a:ext cx="6364669" cy="3855308"/>
          </a:xfrm>
          <a:prstGeom prst="rect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 b="1" smtClean="0">
                <a:solidFill>
                  <a:srgbClr val="000000"/>
                </a:solidFill>
              </a:rPr>
              <a:t>How many words are included in the Phonics Screening Check?</a:t>
            </a:r>
            <a:endParaRPr lang="en-GB" sz="4000" b="1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820032"/>
            <a:ext cx="9144000" cy="1037968"/>
          </a:xfrm>
          <a:prstGeom prst="rect">
            <a:avLst/>
          </a:prstGeom>
          <a:solidFill>
            <a:srgbClr val="198038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5866" tIns="194553" rIns="1389666" bIns="152863" rtlCol="0" anchor="ctr">
            <a:normAutofit fontScale="92500" lnSpcReduction="10000"/>
          </a:bodyPr>
          <a:lstStyle/>
          <a:p>
            <a:r>
              <a:rPr lang="en-GB" sz="2600" smtClean="0">
                <a:solidFill>
                  <a:srgbClr val="FFFFFF"/>
                </a:solidFill>
              </a:rPr>
              <a:t>The </a:t>
            </a:r>
            <a:r>
              <a:rPr lang="en-GB" sz="2600" smtClean="0">
                <a:solidFill>
                  <a:srgbClr val="FFFFFF"/>
                </a:solidFill>
                <a:hlinkClick r:id="rId5"/>
              </a:rPr>
              <a:t>Slido app</a:t>
            </a:r>
            <a:r>
              <a:rPr lang="en-GB" sz="2600" smtClean="0">
                <a:solidFill>
                  <a:srgbClr val="FFFFFF"/>
                </a:solidFill>
              </a:rPr>
              <a:t> must be installed on every computer you’re presenting from</a:t>
            </a:r>
            <a:endParaRPr lang="en-GB" sz="260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47" y="6227843"/>
            <a:ext cx="222347" cy="222347"/>
          </a:xfrm>
          <a:prstGeom prst="rect">
            <a:avLst/>
          </a:prstGeom>
        </p:spPr>
      </p:pic>
      <p:sp>
        <p:nvSpPr>
          <p:cNvPr id="8" name="Trapezoid 7"/>
          <p:cNvSpPr/>
          <p:nvPr/>
        </p:nvSpPr>
        <p:spPr>
          <a:xfrm rot="2700000">
            <a:off x="7215278" y="386193"/>
            <a:ext cx="2501399" cy="583660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 fontScale="55000" lnSpcReduction="20000"/>
          </a:bodyPr>
          <a:lstStyle/>
          <a:p>
            <a:pPr algn="ctr"/>
            <a:r>
              <a:rPr lang="en-GB" sz="2600" b="1" smtClean="0">
                <a:solidFill>
                  <a:srgbClr val="198038"/>
                </a:solidFill>
              </a:rPr>
              <a:t>Do not edit
</a:t>
            </a:r>
            <a:r>
              <a:rPr lang="en-GB" sz="2200" smtClean="0">
                <a:solidFill>
                  <a:srgbClr val="198038"/>
                </a:solidFill>
                <a:hlinkClick r:id="rId7"/>
              </a:rPr>
              <a:t>How to change the design</a:t>
            </a:r>
            <a:endParaRPr lang="en-GB" sz="2200">
              <a:solidFill>
                <a:srgbClr val="198038"/>
              </a:solidFill>
            </a:endParaRPr>
          </a:p>
        </p:txBody>
      </p:sp>
      <p:pic>
        <p:nvPicPr>
          <p:cNvPr id="9" name="Picture 8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062" y="6200049"/>
            <a:ext cx="833799" cy="277933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20" y="2039165"/>
            <a:ext cx="1778772" cy="17787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531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6C09D9-D1B6-4568-8B87-5A6249D0DBD1}" type="datetime1">
              <a:rPr lang="en-US" smtClean="0"/>
              <a:pPr>
                <a:defRPr/>
              </a:pPr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Ruth Miskin Literacy</a:t>
            </a:r>
            <a:endParaRPr lang="en-US"/>
          </a:p>
        </p:txBody>
      </p:sp>
      <p:sp>
        <p:nvSpPr>
          <p:cNvPr id="5" name="Rectangle 4"/>
          <p:cNvSpPr/>
          <p:nvPr>
            <p:custDataLst>
              <p:tags r:id="rId2"/>
            </p:custDataLst>
          </p:nvPr>
        </p:nvSpPr>
        <p:spPr>
          <a:xfrm>
            <a:off x="2334638" y="1000897"/>
            <a:ext cx="6364669" cy="3855308"/>
          </a:xfrm>
          <a:prstGeom prst="rect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 b="1" smtClean="0">
                <a:solidFill>
                  <a:srgbClr val="000000"/>
                </a:solidFill>
              </a:rPr>
              <a:t>What type of words are used in the Phonics Screening Check?</a:t>
            </a:r>
            <a:endParaRPr lang="en-GB" sz="4000" b="1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820032"/>
            <a:ext cx="9144000" cy="1037968"/>
          </a:xfrm>
          <a:prstGeom prst="rect">
            <a:avLst/>
          </a:prstGeom>
          <a:solidFill>
            <a:srgbClr val="198038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5866" tIns="194553" rIns="1389666" bIns="152863" rtlCol="0" anchor="ctr">
            <a:normAutofit fontScale="92500" lnSpcReduction="10000"/>
          </a:bodyPr>
          <a:lstStyle/>
          <a:p>
            <a:r>
              <a:rPr lang="en-GB" sz="2600" smtClean="0">
                <a:solidFill>
                  <a:srgbClr val="FFFFFF"/>
                </a:solidFill>
              </a:rPr>
              <a:t>The </a:t>
            </a:r>
            <a:r>
              <a:rPr lang="en-GB" sz="2600" smtClean="0">
                <a:solidFill>
                  <a:srgbClr val="FFFFFF"/>
                </a:solidFill>
                <a:hlinkClick r:id="rId5"/>
              </a:rPr>
              <a:t>Slido app</a:t>
            </a:r>
            <a:r>
              <a:rPr lang="en-GB" sz="2600" smtClean="0">
                <a:solidFill>
                  <a:srgbClr val="FFFFFF"/>
                </a:solidFill>
              </a:rPr>
              <a:t> must be installed on every computer you’re presenting from</a:t>
            </a:r>
            <a:endParaRPr lang="en-GB" sz="260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47" y="6227843"/>
            <a:ext cx="222347" cy="222347"/>
          </a:xfrm>
          <a:prstGeom prst="rect">
            <a:avLst/>
          </a:prstGeom>
        </p:spPr>
      </p:pic>
      <p:sp>
        <p:nvSpPr>
          <p:cNvPr id="8" name="Trapezoid 7"/>
          <p:cNvSpPr/>
          <p:nvPr/>
        </p:nvSpPr>
        <p:spPr>
          <a:xfrm rot="2700000">
            <a:off x="7215278" y="386193"/>
            <a:ext cx="2501399" cy="583660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 fontScale="55000" lnSpcReduction="20000"/>
          </a:bodyPr>
          <a:lstStyle/>
          <a:p>
            <a:pPr algn="ctr"/>
            <a:r>
              <a:rPr lang="en-GB" sz="2600" b="1" smtClean="0">
                <a:solidFill>
                  <a:srgbClr val="198038"/>
                </a:solidFill>
              </a:rPr>
              <a:t>Do not edit
</a:t>
            </a:r>
            <a:r>
              <a:rPr lang="en-GB" sz="2200" smtClean="0">
                <a:solidFill>
                  <a:srgbClr val="198038"/>
                </a:solidFill>
                <a:hlinkClick r:id="rId7"/>
              </a:rPr>
              <a:t>How to change the design</a:t>
            </a:r>
            <a:endParaRPr lang="en-GB" sz="2200">
              <a:solidFill>
                <a:srgbClr val="198038"/>
              </a:solidFill>
            </a:endParaRPr>
          </a:p>
        </p:txBody>
      </p:sp>
      <p:pic>
        <p:nvPicPr>
          <p:cNvPr id="9" name="Picture 8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062" y="6200049"/>
            <a:ext cx="833799" cy="277933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20" y="2039165"/>
            <a:ext cx="1778772" cy="17787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771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6C09D9-D1B6-4568-8B87-5A6249D0DBD1}" type="datetime1">
              <a:rPr lang="en-US" smtClean="0"/>
              <a:pPr>
                <a:defRPr/>
              </a:pPr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Ruth Miskin Literacy</a:t>
            </a:r>
            <a:endParaRPr lang="en-US"/>
          </a:p>
        </p:txBody>
      </p:sp>
      <p:sp>
        <p:nvSpPr>
          <p:cNvPr id="5" name="Rectangle 4"/>
          <p:cNvSpPr/>
          <p:nvPr>
            <p:custDataLst>
              <p:tags r:id="rId2"/>
            </p:custDataLst>
          </p:nvPr>
        </p:nvSpPr>
        <p:spPr>
          <a:xfrm>
            <a:off x="2334638" y="1000897"/>
            <a:ext cx="6364669" cy="3855308"/>
          </a:xfrm>
          <a:prstGeom prst="rect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 b="1" smtClean="0">
                <a:solidFill>
                  <a:srgbClr val="000000"/>
                </a:solidFill>
              </a:rPr>
              <a:t>When is the Phonics Screening Check typically administered?</a:t>
            </a:r>
            <a:endParaRPr lang="en-GB" sz="4000" b="1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820032"/>
            <a:ext cx="9144000" cy="1037968"/>
          </a:xfrm>
          <a:prstGeom prst="rect">
            <a:avLst/>
          </a:prstGeom>
          <a:solidFill>
            <a:srgbClr val="198038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5866" tIns="194553" rIns="1389666" bIns="152863" rtlCol="0" anchor="ctr">
            <a:normAutofit fontScale="92500" lnSpcReduction="10000"/>
          </a:bodyPr>
          <a:lstStyle/>
          <a:p>
            <a:r>
              <a:rPr lang="en-GB" sz="2600" smtClean="0">
                <a:solidFill>
                  <a:srgbClr val="FFFFFF"/>
                </a:solidFill>
              </a:rPr>
              <a:t>The </a:t>
            </a:r>
            <a:r>
              <a:rPr lang="en-GB" sz="2600" smtClean="0">
                <a:solidFill>
                  <a:srgbClr val="FFFFFF"/>
                </a:solidFill>
                <a:hlinkClick r:id="rId5"/>
              </a:rPr>
              <a:t>Slido app</a:t>
            </a:r>
            <a:r>
              <a:rPr lang="en-GB" sz="2600" smtClean="0">
                <a:solidFill>
                  <a:srgbClr val="FFFFFF"/>
                </a:solidFill>
              </a:rPr>
              <a:t> must be installed on every computer you’re presenting from</a:t>
            </a:r>
            <a:endParaRPr lang="en-GB" sz="260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47" y="6227843"/>
            <a:ext cx="222347" cy="222347"/>
          </a:xfrm>
          <a:prstGeom prst="rect">
            <a:avLst/>
          </a:prstGeom>
        </p:spPr>
      </p:pic>
      <p:sp>
        <p:nvSpPr>
          <p:cNvPr id="8" name="Trapezoid 7"/>
          <p:cNvSpPr/>
          <p:nvPr/>
        </p:nvSpPr>
        <p:spPr>
          <a:xfrm rot="2700000">
            <a:off x="7215278" y="386193"/>
            <a:ext cx="2501399" cy="583660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 fontScale="55000" lnSpcReduction="20000"/>
          </a:bodyPr>
          <a:lstStyle/>
          <a:p>
            <a:pPr algn="ctr"/>
            <a:r>
              <a:rPr lang="en-GB" sz="2600" b="1" smtClean="0">
                <a:solidFill>
                  <a:srgbClr val="198038"/>
                </a:solidFill>
              </a:rPr>
              <a:t>Do not edit
</a:t>
            </a:r>
            <a:r>
              <a:rPr lang="en-GB" sz="2200" smtClean="0">
                <a:solidFill>
                  <a:srgbClr val="198038"/>
                </a:solidFill>
                <a:hlinkClick r:id="rId7"/>
              </a:rPr>
              <a:t>How to change the design</a:t>
            </a:r>
            <a:endParaRPr lang="en-GB" sz="2200">
              <a:solidFill>
                <a:srgbClr val="198038"/>
              </a:solidFill>
            </a:endParaRPr>
          </a:p>
        </p:txBody>
      </p:sp>
      <p:pic>
        <p:nvPicPr>
          <p:cNvPr id="9" name="Picture 8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062" y="6200049"/>
            <a:ext cx="833799" cy="277933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20" y="2039165"/>
            <a:ext cx="1778772" cy="17787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405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883CF-ABF9-984B-9FFC-62BB643E7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Video Tutorials (</a:t>
            </a:r>
            <a:r>
              <a:rPr lang="en-US" dirty="0" err="1"/>
              <a:t>ruthmiskin.com</a:t>
            </a:r>
            <a:r>
              <a:rPr lang="en-US" dirty="0"/>
              <a:t>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ACF677-C063-308A-094B-852A50002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3467CFF-6166-5C4B-23DB-605A3F06F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23850" y="2178769"/>
            <a:ext cx="8639175" cy="345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642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resources available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Ruth Miskin Parents’ Page:</a:t>
            </a:r>
          </a:p>
          <a:p>
            <a:r>
              <a:rPr lang="en-US" dirty="0">
                <a:hlinkClick r:id="rId3"/>
              </a:rPr>
              <a:t>https://www.ruthmiskin.com/parents/</a:t>
            </a:r>
            <a:endParaRPr lang="en-US" dirty="0"/>
          </a:p>
          <a:p>
            <a:endParaRPr lang="en-US" dirty="0"/>
          </a:p>
          <a:p>
            <a:r>
              <a:rPr lang="en-US" dirty="0"/>
              <a:t>Ruth Miskin Facebook:</a:t>
            </a:r>
          </a:p>
          <a:p>
            <a:r>
              <a:rPr lang="en-US" dirty="0">
                <a:hlinkClick r:id="rId4"/>
              </a:rPr>
              <a:t>https://www.facebook.com/miskin.education</a:t>
            </a:r>
            <a:endParaRPr lang="en-US" dirty="0"/>
          </a:p>
          <a:p>
            <a:endParaRPr lang="en-US" dirty="0"/>
          </a:p>
          <a:p>
            <a:r>
              <a:rPr lang="en-US" dirty="0"/>
              <a:t>Free e-books for home reading:</a:t>
            </a:r>
          </a:p>
          <a:p>
            <a:r>
              <a:rPr lang="en-US" dirty="0">
                <a:hlinkClick r:id="rId5"/>
              </a:rPr>
              <a:t>http://www.oxfordowl.co.uk/Reading/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47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questions?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972DBF38-5835-E687-B04E-4ADBC1733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896" y="2153520"/>
            <a:ext cx="4682207" cy="318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3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36" y="260649"/>
            <a:ext cx="8640951" cy="864096"/>
          </a:xfrm>
        </p:spPr>
        <p:txBody>
          <a:bodyPr/>
          <a:lstStyle/>
          <a:p>
            <a:r>
              <a:rPr lang="en-US" dirty="0"/>
              <a:t>Reading </a:t>
            </a:r>
            <a:r>
              <a:rPr lang="en-GB" dirty="0"/>
              <a:t>changes everything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5A5A5A"/>
                </a:solidFill>
              </a:rPr>
              <a:t>Teach a child to read and keep that child reading and we will change everything.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And I mean everything.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pPr marL="0" indent="0" algn="r">
              <a:buNone/>
            </a:pPr>
            <a:r>
              <a:rPr lang="en-US" sz="1800" i="1" dirty="0"/>
              <a:t>Jeanette Winterson</a:t>
            </a:r>
            <a:endParaRPr lang="en-US" sz="1800" b="1" i="1" dirty="0">
              <a:solidFill>
                <a:schemeClr val="accent1"/>
              </a:solidFill>
            </a:endParaRPr>
          </a:p>
          <a:p>
            <a:r>
              <a:rPr lang="en-GB" sz="1800" dirty="0">
                <a:solidFill>
                  <a:schemeClr val="accent2"/>
                </a:solidFill>
              </a:rPr>
              <a:t>By the end of Year 1, we want all of our children to be able to </a:t>
            </a:r>
            <a:r>
              <a:rPr lang="en-US" sz="1800" dirty="0">
                <a:solidFill>
                  <a:schemeClr val="accent2"/>
                </a:solidFill>
              </a:rPr>
              <a:t>read accurately  and be able to read both familiar and unfamiliar words – this allows them to go on to become a fluent, enthusiastic reader</a:t>
            </a:r>
            <a:r>
              <a:rPr lang="en-US" sz="1800" dirty="0" smtClean="0">
                <a:solidFill>
                  <a:schemeClr val="accent2"/>
                </a:solidFill>
              </a:rPr>
              <a:t>.</a:t>
            </a:r>
            <a:r>
              <a:rPr lang="en-US" sz="1800" dirty="0">
                <a:solidFill>
                  <a:schemeClr val="accent2"/>
                </a:solidFill>
              </a:rPr>
              <a:t> The Phonics Screening Check in June  is a word reading test to check children can read sounds in words accurately.</a:t>
            </a:r>
          </a:p>
          <a:p>
            <a:r>
              <a:rPr lang="en-US" sz="1800" dirty="0">
                <a:solidFill>
                  <a:schemeClr val="accent2"/>
                </a:solidFill>
              </a:rPr>
              <a:t>Accurate word reading at 6 is a predictor of future success.</a:t>
            </a:r>
            <a:endParaRPr lang="en-GB" sz="1800" dirty="0">
              <a:solidFill>
                <a:schemeClr val="accent2"/>
              </a:solidFill>
            </a:endParaRPr>
          </a:p>
          <a:p>
            <a:endParaRPr lang="en-US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88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6C09D9-D1B6-4568-8B87-5A6249D0DBD1}" type="datetime1">
              <a:rPr lang="en-US" smtClean="0"/>
              <a:pPr>
                <a:defRPr/>
              </a:pPr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Ruth Miskin Literacy</a:t>
            </a:r>
            <a:endParaRPr lang="en-US"/>
          </a:p>
        </p:txBody>
      </p:sp>
      <p:sp>
        <p:nvSpPr>
          <p:cNvPr id="5" name="Rectangle 4"/>
          <p:cNvSpPr/>
          <p:nvPr>
            <p:custDataLst>
              <p:tags r:id="rId2"/>
            </p:custDataLst>
          </p:nvPr>
        </p:nvSpPr>
        <p:spPr>
          <a:xfrm>
            <a:off x="2334638" y="1000897"/>
            <a:ext cx="6364669" cy="3855308"/>
          </a:xfrm>
          <a:prstGeom prst="rect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 b="1" smtClean="0">
                <a:solidFill>
                  <a:srgbClr val="000000"/>
                </a:solidFill>
              </a:rPr>
              <a:t>When do you need the skills to read?</a:t>
            </a:r>
            <a:endParaRPr lang="en-GB" sz="4000" b="1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820032"/>
            <a:ext cx="9144000" cy="1037968"/>
          </a:xfrm>
          <a:prstGeom prst="rect">
            <a:avLst/>
          </a:prstGeom>
          <a:solidFill>
            <a:srgbClr val="198038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5866" tIns="194553" rIns="1389666" bIns="152863" rtlCol="0" anchor="ctr">
            <a:normAutofit fontScale="92500" lnSpcReduction="10000"/>
          </a:bodyPr>
          <a:lstStyle/>
          <a:p>
            <a:r>
              <a:rPr lang="en-GB" sz="2600" smtClean="0">
                <a:solidFill>
                  <a:srgbClr val="FFFFFF"/>
                </a:solidFill>
              </a:rPr>
              <a:t>The </a:t>
            </a:r>
            <a:r>
              <a:rPr lang="en-GB" sz="2600" smtClean="0">
                <a:solidFill>
                  <a:srgbClr val="FFFFFF"/>
                </a:solidFill>
                <a:hlinkClick r:id="rId5"/>
              </a:rPr>
              <a:t>Slido app</a:t>
            </a:r>
            <a:r>
              <a:rPr lang="en-GB" sz="2600" smtClean="0">
                <a:solidFill>
                  <a:srgbClr val="FFFFFF"/>
                </a:solidFill>
              </a:rPr>
              <a:t> must be installed on every computer you’re presenting from</a:t>
            </a:r>
            <a:endParaRPr lang="en-GB" sz="260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47" y="6227843"/>
            <a:ext cx="222347" cy="222347"/>
          </a:xfrm>
          <a:prstGeom prst="rect">
            <a:avLst/>
          </a:prstGeom>
        </p:spPr>
      </p:pic>
      <p:sp>
        <p:nvSpPr>
          <p:cNvPr id="8" name="Trapezoid 7"/>
          <p:cNvSpPr/>
          <p:nvPr/>
        </p:nvSpPr>
        <p:spPr>
          <a:xfrm rot="2700000">
            <a:off x="7215278" y="386193"/>
            <a:ext cx="2501399" cy="583660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 fontScale="55000" lnSpcReduction="20000"/>
          </a:bodyPr>
          <a:lstStyle/>
          <a:p>
            <a:pPr algn="ctr"/>
            <a:r>
              <a:rPr lang="en-GB" sz="2600" b="1" dirty="0" smtClean="0">
                <a:solidFill>
                  <a:srgbClr val="198038"/>
                </a:solidFill>
              </a:rPr>
              <a:t>Do not edit
</a:t>
            </a:r>
            <a:r>
              <a:rPr lang="en-GB" sz="2200" dirty="0" smtClean="0">
                <a:solidFill>
                  <a:srgbClr val="198038"/>
                </a:solidFill>
                <a:hlinkClick r:id="rId7"/>
              </a:rPr>
              <a:t>How to change the design</a:t>
            </a:r>
            <a:endParaRPr lang="en-GB" sz="2200" dirty="0">
              <a:solidFill>
                <a:srgbClr val="198038"/>
              </a:solidFill>
            </a:endParaRPr>
          </a:p>
        </p:txBody>
      </p:sp>
      <p:pic>
        <p:nvPicPr>
          <p:cNvPr id="9" name="Picture 8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062" y="6200049"/>
            <a:ext cx="833799" cy="277933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20" y="2039165"/>
            <a:ext cx="1778772" cy="17787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564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D1930-DA65-1D4E-8A1A-8B2F9CEA7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Phonics Screening Check?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85F38-98DE-4746-A2A4-771CDD0D9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 word-reading test at the end of Year 1.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Children read 40 words</a:t>
            </a:r>
            <a:r>
              <a:rPr lang="en-US" dirty="0" smtClean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lvl="0"/>
            <a:endParaRPr lang="en-US" sz="1600" dirty="0" smtClean="0">
              <a:solidFill>
                <a:schemeClr val="tx1"/>
              </a:solidFill>
            </a:endParaRPr>
          </a:p>
          <a:p>
            <a:pPr lvl="0"/>
            <a:endParaRPr lang="en-US" sz="1600" dirty="0">
              <a:solidFill>
                <a:schemeClr val="tx1"/>
              </a:solidFill>
            </a:endParaRPr>
          </a:p>
          <a:p>
            <a:pPr lvl="0"/>
            <a:endParaRPr lang="en-US" sz="1600" dirty="0" smtClean="0">
              <a:solidFill>
                <a:schemeClr val="tx1"/>
              </a:solidFill>
            </a:endParaRPr>
          </a:p>
          <a:p>
            <a:pPr lvl="0"/>
            <a:r>
              <a:rPr lang="en-US" sz="1600" dirty="0" smtClean="0">
                <a:solidFill>
                  <a:schemeClr val="accent2"/>
                </a:solidFill>
              </a:rPr>
              <a:t>Children </a:t>
            </a:r>
            <a:r>
              <a:rPr lang="en-US" sz="1600" dirty="0">
                <a:solidFill>
                  <a:schemeClr val="accent2"/>
                </a:solidFill>
              </a:rPr>
              <a:t>complete the phonics screening check at the end of Year 1 so that parents can be confident</a:t>
            </a:r>
            <a:r>
              <a:rPr lang="en-US" sz="1600" b="1" dirty="0">
                <a:solidFill>
                  <a:schemeClr val="accent2"/>
                </a:solidFill>
              </a:rPr>
              <a:t> </a:t>
            </a:r>
            <a:r>
              <a:rPr lang="en-US" sz="1600" dirty="0">
                <a:solidFill>
                  <a:schemeClr val="accent2"/>
                </a:solidFill>
              </a:rPr>
              <a:t>their children are being taught to read successfully. </a:t>
            </a:r>
            <a:endParaRPr lang="en-GB" sz="1600" dirty="0">
              <a:solidFill>
                <a:schemeClr val="accent2"/>
              </a:solidFill>
            </a:endParaRPr>
          </a:p>
          <a:p>
            <a:r>
              <a:rPr lang="en-US" sz="1600" dirty="0">
                <a:solidFill>
                  <a:schemeClr val="accent2"/>
                </a:solidFill>
              </a:rPr>
              <a:t>  </a:t>
            </a:r>
            <a:endParaRPr lang="en-GB" sz="1600" dirty="0">
              <a:solidFill>
                <a:schemeClr val="accent2"/>
              </a:solidFill>
            </a:endParaRPr>
          </a:p>
          <a:p>
            <a:pPr lvl="0"/>
            <a:r>
              <a:rPr lang="en-US" sz="1600" dirty="0">
                <a:solidFill>
                  <a:schemeClr val="accent2"/>
                </a:solidFill>
              </a:rPr>
              <a:t>Children read 40 words. It takes between two and five minutes</a:t>
            </a:r>
            <a:r>
              <a:rPr lang="en-US" sz="1600" dirty="0" smtClean="0">
                <a:solidFill>
                  <a:schemeClr val="accent2"/>
                </a:solidFill>
              </a:rPr>
              <a:t>.</a:t>
            </a:r>
          </a:p>
          <a:p>
            <a:pPr lvl="0"/>
            <a:r>
              <a:rPr lang="en-US" sz="1600" dirty="0">
                <a:solidFill>
                  <a:schemeClr val="accent2"/>
                </a:solidFill>
              </a:rPr>
              <a:t>If they do not manage to read </a:t>
            </a:r>
            <a:r>
              <a:rPr lang="en-US" sz="1800" b="1" i="1" u="sng" dirty="0">
                <a:solidFill>
                  <a:schemeClr val="accent2"/>
                </a:solidFill>
              </a:rPr>
              <a:t>32</a:t>
            </a:r>
            <a:r>
              <a:rPr lang="en-US" sz="1600" b="1" dirty="0">
                <a:solidFill>
                  <a:schemeClr val="accent2"/>
                </a:solidFill>
              </a:rPr>
              <a:t> </a:t>
            </a:r>
            <a:r>
              <a:rPr lang="en-US" sz="1600" dirty="0">
                <a:solidFill>
                  <a:schemeClr val="accent2"/>
                </a:solidFill>
              </a:rPr>
              <a:t>of the words successfully, they continue RWI in year 2 and repeat the check at the end of the year.</a:t>
            </a:r>
          </a:p>
          <a:p>
            <a:pPr lvl="0"/>
            <a:r>
              <a:rPr lang="en-US" sz="1600" dirty="0">
                <a:solidFill>
                  <a:schemeClr val="accent2"/>
                </a:solidFill>
              </a:rPr>
              <a:t>It means that all children will be able to read accurately before they begin Year 3.</a:t>
            </a:r>
          </a:p>
          <a:p>
            <a:pPr lvl="0"/>
            <a:endParaRPr lang="en-GB" sz="1600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 </a:t>
            </a:r>
            <a:endParaRPr lang="en-GB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9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lex_Speed_Sounds_Chart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75" t="7912" r="8731" b="12963"/>
          <a:stretch/>
        </p:blipFill>
        <p:spPr>
          <a:xfrm>
            <a:off x="2555630" y="1256818"/>
            <a:ext cx="4320626" cy="5548345"/>
          </a:xfrm>
          <a:prstGeom prst="rect">
            <a:avLst/>
          </a:prstGeom>
        </p:spPr>
      </p:pic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>
                <a:solidFill>
                  <a:schemeClr val="accent5"/>
                </a:solidFill>
              </a:rPr>
              <a:t>Speed Sounds Set 3</a:t>
            </a:r>
          </a:p>
        </p:txBody>
      </p:sp>
    </p:spTree>
    <p:extLst>
      <p:ext uri="{BB962C8B-B14F-4D97-AF65-F5344CB8AC3E}">
        <p14:creationId xmlns:p14="http://schemas.microsoft.com/office/powerpoint/2010/main" val="13708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1469F-21DD-8648-90F1-2E26C8476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0649"/>
            <a:ext cx="8205617" cy="864096"/>
          </a:xfrm>
        </p:spPr>
        <p:txBody>
          <a:bodyPr/>
          <a:lstStyle/>
          <a:p>
            <a:r>
              <a:rPr lang="en-US" dirty="0"/>
              <a:t>‘Special Friends’, ‘Fred Talk’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978140-5EAA-1D40-BB07-5D4020AE85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76009" y="1828800"/>
            <a:ext cx="7391980" cy="35527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23284" y="5560828"/>
            <a:ext cx="57309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We teach children to words using the routine ‘Special Friends’, ‘Fred Talk’, read the word’.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636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D0C9C-3D1A-1B43-89FB-E992F8876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Nonsense words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F3701B-E3AE-3643-B41D-8D2F98D69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32" y="1731717"/>
            <a:ext cx="3878316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83FF7B-A559-5041-BADD-DDD84C8E1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32" y="3493582"/>
            <a:ext cx="3878317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363FE7-69DB-F341-B5ED-51227FAD8B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5852" y="1731717"/>
            <a:ext cx="3878316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BAF87B-3D93-8545-A864-2482BDC970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377"/>
          <a:stretch/>
        </p:blipFill>
        <p:spPr>
          <a:xfrm>
            <a:off x="4792523" y="3493582"/>
            <a:ext cx="3881645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58281" t="17733" r="4456" b="36693"/>
          <a:stretch/>
        </p:blipFill>
        <p:spPr>
          <a:xfrm>
            <a:off x="5016566" y="5011677"/>
            <a:ext cx="2513786" cy="1729343"/>
          </a:xfrm>
          <a:prstGeom prst="rect">
            <a:avLst/>
          </a:prstGeom>
        </p:spPr>
      </p:pic>
      <p:cxnSp>
        <p:nvCxnSpPr>
          <p:cNvPr id="6" name="Straight Arrow Connector 5"/>
          <p:cNvCxnSpPr>
            <a:endCxn id="3" idx="1"/>
          </p:cNvCxnSpPr>
          <p:nvPr/>
        </p:nvCxnSpPr>
        <p:spPr>
          <a:xfrm>
            <a:off x="3550024" y="5876348"/>
            <a:ext cx="146654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96032" y="5614738"/>
            <a:ext cx="1976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omic Sans MS" panose="030F0702030302020204" pitchFamily="66" charset="0"/>
              </a:rPr>
              <a:t>This is what the paper will look like.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468" y="5011677"/>
            <a:ext cx="189867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2"/>
                </a:solidFill>
                <a:latin typeface="Comic Sans MS" panose="030F0702030302020204" pitchFamily="66" charset="0"/>
              </a:rPr>
              <a:t>Half of the words in the check are real words.</a:t>
            </a:r>
          </a:p>
          <a:p>
            <a:r>
              <a:rPr lang="en-US" sz="1100" dirty="0">
                <a:solidFill>
                  <a:schemeClr val="accent2"/>
                </a:solidFill>
                <a:latin typeface="Comic Sans MS" panose="030F0702030302020204" pitchFamily="66" charset="0"/>
              </a:rPr>
              <a:t>Half are nonsense words. For example, ‘</a:t>
            </a:r>
            <a:r>
              <a:rPr lang="en-US" sz="1100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sheb</a:t>
            </a:r>
            <a:r>
              <a:rPr lang="en-US" sz="1100" dirty="0">
                <a:solidFill>
                  <a:schemeClr val="accent2"/>
                </a:solidFill>
                <a:latin typeface="Comic Sans MS" panose="030F0702030302020204" pitchFamily="66" charset="0"/>
              </a:rPr>
              <a:t>’, ‘</a:t>
            </a:r>
            <a:r>
              <a:rPr lang="en-US" sz="1100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glight</a:t>
            </a:r>
            <a:r>
              <a:rPr lang="en-US" sz="1100" dirty="0">
                <a:solidFill>
                  <a:schemeClr val="accent2"/>
                </a:solidFill>
                <a:latin typeface="Comic Sans MS" panose="030F0702030302020204" pitchFamily="66" charset="0"/>
              </a:rPr>
              <a:t>’, ‘</a:t>
            </a:r>
            <a:r>
              <a:rPr lang="en-US" sz="1100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ched</a:t>
            </a:r>
            <a:r>
              <a:rPr lang="en-US" sz="1100" dirty="0">
                <a:solidFill>
                  <a:schemeClr val="accent2"/>
                </a:solidFill>
                <a:latin typeface="Comic Sans MS" panose="030F0702030302020204" pitchFamily="66" charset="0"/>
              </a:rPr>
              <a:t>’, ‘</a:t>
            </a:r>
            <a:r>
              <a:rPr lang="en-US" sz="1100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teb</a:t>
            </a:r>
            <a:r>
              <a:rPr lang="en-US" sz="1100" dirty="0">
                <a:solidFill>
                  <a:schemeClr val="accent2"/>
                </a:solidFill>
                <a:latin typeface="Comic Sans MS" panose="030F0702030302020204" pitchFamily="66" charset="0"/>
              </a:rPr>
              <a:t>’. </a:t>
            </a:r>
          </a:p>
          <a:p>
            <a:endParaRPr lang="en-US" sz="1100" dirty="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r>
              <a:rPr lang="en-US" sz="1100" dirty="0">
                <a:solidFill>
                  <a:schemeClr val="accent2"/>
                </a:solidFill>
                <a:latin typeface="Comic Sans MS" panose="030F0702030302020204" pitchFamily="66" charset="0"/>
              </a:rPr>
              <a:t>There is a picture of an alien next to each word to remind the children that it isn’t a real word.</a:t>
            </a:r>
            <a:endParaRPr lang="en-GB" sz="1100" dirty="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533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CD058-F7B3-EDD5-1138-EF0DD6FFD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 every child to read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71F02-B2C1-0F25-95A6-778569FF19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A person and a child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4F6B4C1E-5CB0-92F2-2673-6182FD681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35" y="1544117"/>
            <a:ext cx="7845129" cy="440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62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BF1B9-23AD-D3A3-BA60-5BE68FA59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at home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75FD9A27-766C-39CD-1B93-051DFA5A9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9988">
            <a:off x="5419302" y="3212440"/>
            <a:ext cx="672177" cy="1043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4F05C47-92F5-C6C4-4787-40794FA58E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1248">
            <a:off x="4881407" y="3062758"/>
            <a:ext cx="752959" cy="1043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E9384B1-7A64-F60E-C16E-1DAF86F914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670" y="2973948"/>
            <a:ext cx="709647" cy="1043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39CF1E34-2C16-90C2-5408-0E089031E2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4076">
            <a:off x="3917351" y="3034342"/>
            <a:ext cx="693254" cy="1043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9855C131-B1F1-B62F-9406-DD5D758447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0984">
            <a:off x="3462092" y="3168882"/>
            <a:ext cx="713941" cy="10434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342ACDE-04E3-376F-BB92-F9ACC2280435}"/>
              </a:ext>
            </a:extLst>
          </p:cNvPr>
          <p:cNvSpPr/>
          <p:nvPr/>
        </p:nvSpPr>
        <p:spPr>
          <a:xfrm>
            <a:off x="1849508" y="2630927"/>
            <a:ext cx="718512" cy="162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796" y="4414972"/>
            <a:ext cx="2691936" cy="18862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9119" y="1557337"/>
            <a:ext cx="2719740" cy="1752896"/>
          </a:xfrm>
          <a:prstGeom prst="rect">
            <a:avLst/>
          </a:prstGeom>
        </p:spPr>
      </p:pic>
      <p:pic>
        <p:nvPicPr>
          <p:cNvPr id="1026" name="Picture 2" descr="Read Write Inc. Phonics: My Sets 2 and 3 Speed Sounds Book Pack of 5 :  Miskin, Ruth: Amazon.co.uk: Book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42" y="1514101"/>
            <a:ext cx="1749886" cy="246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773539" y="4586084"/>
            <a:ext cx="3926523" cy="1660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2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your child has a speed sounds workbook use this to support them in recognising their sounds. </a:t>
            </a:r>
          </a:p>
          <a:p>
            <a:pPr lvl="0">
              <a:defRPr/>
            </a:pPr>
            <a:r>
              <a:rPr lang="en-GB" sz="12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Encourage them to read and write words with these sounds in. </a:t>
            </a:r>
            <a:r>
              <a:rPr lang="en-GB" sz="120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 flashcards and the sounds video links which are sent home. Please ensure your child reads their book as much as possible over the weekend. </a:t>
            </a:r>
            <a:endParaRPr lang="en-US" sz="1200" dirty="0">
              <a:solidFill>
                <a:schemeClr val="accent2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99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15.0.6311"/>
  <p:tag name="SLIDO_PRESENTATION_ID" val="609a698d-cdd6-4867-80fa-ae0ce53587fb"/>
  <p:tag name="SLIDO_EVENT_UUID" val="5b770111-d3a2-4b42-8bc5-e1a36f948f4a"/>
  <p:tag name="SLIDO_EVENT_SECTION_UUID" val="9df1ad93-454d-49f1-b12d-0d2fbe46905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Quiz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NDI0NjIyNDB9"/>
  <p:tag name="SLIDO_TYPE" val="SlidoPoll"/>
  <p:tag name="SLIDO_POLL_UUID" val="a10fbb4a-a5de-4a04-97fa-54ea93f68447"/>
  <p:tag name="SLIDO_POLL_QUESTION_UUID" val="8ad4ae07-ba56-4ed1-9081-437475da4610"/>
  <p:tag name="SLIDO_TIMELINE" val="W3sicG9sbFF1ZXN0aW9uVXVpZCI6IjhhZDRhZTA3LWJhNTYtNGVkMS05MDgxLTQzNzQ3NWRhNDYxMCIsInNob3dSZXN1bHRzIjpmYWxzZSwic2hvd0NvcnJlY3RBbnN3ZXJzIjpmYWxzZSwidm90aW5nTG9ja2VkIjpmYWxzZX0seyJwb2xsUXVlc3Rpb25VdWlkIjoiOGFkNGFlMDctYmE1Ni00ZWQxLTkwODEtNDM3NDc1ZGE0NjEwIiwic2hvd1Jlc3VsdHMiOnRydWUsInNob3dDb3JyZWN0QW5zd2VycyI6ZmFsc2UsInZvdGluZ0xvY2tlZCI6dHJ1ZX0seyJwb2xsUXVlc3Rpb25VdWlkIjoiOGFkNGFlMDctYmE1Ni00ZWQxLTkwODEtNDM3NDc1ZGE0NjEwIiwic2hvd1Jlc3VsdHMiOnRydWUsInNob3dDb3JyZWN0QW5zd2VycyI6dHJ1ZSwidm90aW5nTG9ja2VkIjp0cnVlfV0=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Quiz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NDI0NjIyNDF9"/>
  <p:tag name="SLIDO_TYPE" val="SlidoPoll"/>
  <p:tag name="SLIDO_POLL_UUID" val="a10fbb4a-a5de-4a04-97fa-54ea93f68447"/>
  <p:tag name="SLIDO_POLL_QUESTION_UUID" val="cf46a255-e537-4d31-af61-57e682837fbe"/>
  <p:tag name="SLIDO_TIMELINE" val="W3sicG9sbFF1ZXN0aW9uVXVpZCI6ImNmNDZhMjU1LWU1MzctNGQzMS1hZjYxLTU3ZTY4MjgzN2ZiZSIsInNob3dSZXN1bHRzIjpmYWxzZSwic2hvd0NvcnJlY3RBbnN3ZXJzIjpmYWxzZSwidm90aW5nTG9ja2VkIjpmYWxzZX0seyJwb2xsUXVlc3Rpb25VdWlkIjoiY2Y0NmEyNTUtZTUzNy00ZDMxLWFmNjEtNTdlNjgyODM3ZmJlIiwic2hvd1Jlc3VsdHMiOnRydWUsInNob3dDb3JyZWN0QW5zd2VycyI6ZmFsc2UsInZvdGluZ0xvY2tlZCI6dHJ1ZX0seyJwb2xsUXVlc3Rpb25VdWlkIjoiY2Y0NmEyNTUtZTUzNy00ZDMxLWFmNjEtNTdlNjgyODM3ZmJlIiwic2hvd1Jlc3VsdHMiOnRydWUsInNob3dDb3JyZWN0QW5zd2VycyI6dHJ1ZSwidm90aW5nTG9ja2VkIjp0cnVlfSx7InNjcmVlbiI6IlF1aXpMZWFkZXJib2FyZCIsInBvbGxRdWVzdGlvblV1aWQiOiJjZjQ2YTI1NS1lNTM3LTRkMzEtYWY2MS01N2U2ODI4MzdmYmUiLCJzaG93UmVzdWx0cyI6dHJ1ZSwic2hvd0NvcnJlY3RBbnN3ZXJzIjp0cnVlLCJ2b3RpbmdMb2NrZWQiOnRydWV9XQ==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Quiz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NDI0NjE5OTh9"/>
  <p:tag name="SLIDO_TYPE" val="SlidoPoll"/>
  <p:tag name="SLIDO_POLL_UUID" val="2baad01a-2f7b-48e3-b816-c06c820626bf"/>
  <p:tag name="SLIDO_TIMELINE" val="W3sicG9sbFF1ZXN0aW9uVXVpZCI6ImNlNzUzNDFlLWY0ZmMtNGU3ZC04YzEwLTViYWJjY2YwNDNjMyIsInNob3dSZXN1bHRzIjp0cnVlLCJzaG93Q29ycmVjdEFuc3dlcnMiOmZhbHNlLCJ2b3RpbmdMb2NrZWQiOmZhbHNlfV0=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WordCloud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NDI0NjIyMzJ9"/>
  <p:tag name="SLIDO_TYPE" val="SlidoPoll"/>
  <p:tag name="SLIDO_POLL_UUID" val="a10fbb4a-a5de-4a04-97fa-54ea93f68447"/>
  <p:tag name="SLIDO_POLL_QUESTION_UUID" val="e5a4f2c8-c5ec-4916-aae8-7ef93eb63e43"/>
  <p:tag name="SLIDO_TIMELINE" val="W3sic2NyZWVuIjoiUXVpekpvaW5pbmciLCJzaG93UmVzdWx0cyI6ZmFsc2UsInNob3dDb3JyZWN0QW5zd2VycyI6ZmFsc2UsInZvdGluZ0xvY2tlZCI6ZmFsc2V9LHsicG9sbFF1ZXN0aW9uVXVpZCI6ImU1YTRmMmM4LWM1ZWMtNDkxNi1hYWU4LTdlZjkzZWI2M2U0MyIsInNob3dSZXN1bHRzIjpmYWxzZSwic2hvd0NvcnJlY3RBbnN3ZXJzIjpmYWxzZSwidm90aW5nTG9ja2VkIjpmYWxzZX0seyJwb2xsUXVlc3Rpb25VdWlkIjoiZTVhNGYyYzgtYzVlYy00OTE2LWFhZTgtN2VmOTNlYjYzZTQzIiwic2hvd1Jlc3VsdHMiOnRydWUsInNob3dDb3JyZWN0QW5zd2VycyI6ZmFsc2UsInZvdGluZ0xvY2tlZCI6dHJ1ZX0seyJwb2xsUXVlc3Rpb25VdWlkIjoiZTVhNGYyYzgtYzVlYy00OTE2LWFhZTgtN2VmOTNlYjYzZTQzIiwic2hvd1Jlc3VsdHMiOnRydWUsInNob3dDb3JyZWN0QW5zd2VycyI6dHJ1ZSwidm90aW5nTG9ja2VkIjp0cnVlfV0=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Quiz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NDI0NjIyMzd9"/>
  <p:tag name="SLIDO_TYPE" val="SlidoPoll"/>
  <p:tag name="SLIDO_POLL_UUID" val="a10fbb4a-a5de-4a04-97fa-54ea93f68447"/>
  <p:tag name="SLIDO_POLL_QUESTION_UUID" val="35b4cc46-8707-4ce2-80aa-74767f60b8d1"/>
  <p:tag name="SLIDO_TIMELINE" val="W3sicG9sbFF1ZXN0aW9uVXVpZCI6IjM1YjRjYzQ2LTg3MDctNGNlMi04MGFhLTc0NzY3ZjYwYjhkMSIsInNob3dSZXN1bHRzIjpmYWxzZSwic2hvd0NvcnJlY3RBbnN3ZXJzIjpmYWxzZSwidm90aW5nTG9ja2VkIjpmYWxzZX0seyJwb2xsUXVlc3Rpb25VdWlkIjoiMzViNGNjNDYtODcwNy00Y2UyLTgwYWEtNzQ3NjdmNjBiOGQxIiwic2hvd1Jlc3VsdHMiOnRydWUsInNob3dDb3JyZWN0QW5zd2VycyI6ZmFsc2UsInZvdGluZ0xvY2tlZCI6dHJ1ZX0seyJwb2xsUXVlc3Rpb25VdWlkIjoiMzViNGNjNDYtODcwNy00Y2UyLTgwYWEtNzQ3NjdmNjBiOGQxIiwic2hvd1Jlc3VsdHMiOnRydWUsInNob3dDb3JyZWN0QW5zd2VycyI6dHJ1ZSwidm90aW5nTG9ja2VkIjp0cnVlfV0=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heme/theme1.xml><?xml version="1.0" encoding="utf-8"?>
<a:theme xmlns:a="http://schemas.openxmlformats.org/drawingml/2006/main" name="NEW Phonics Template">
  <a:themeElements>
    <a:clrScheme name="Custom 4">
      <a:dk1>
        <a:srgbClr val="2D2D2D"/>
      </a:dk1>
      <a:lt1>
        <a:sysClr val="window" lastClr="FFFFFF"/>
      </a:lt1>
      <a:dk2>
        <a:srgbClr val="5A5A5A"/>
      </a:dk2>
      <a:lt2>
        <a:srgbClr val="EEECE1"/>
      </a:lt2>
      <a:accent1>
        <a:srgbClr val="FFC000"/>
      </a:accent1>
      <a:accent2>
        <a:srgbClr val="FFD200"/>
      </a:accent2>
      <a:accent3>
        <a:srgbClr val="CF9C00"/>
      </a:accent3>
      <a:accent4>
        <a:srgbClr val="A0A0A0"/>
      </a:accent4>
      <a:accent5>
        <a:srgbClr val="787878"/>
      </a:accent5>
      <a:accent6>
        <a:srgbClr val="5A5A5A"/>
      </a:accent6>
      <a:hlink>
        <a:srgbClr val="CF9C00"/>
      </a:hlink>
      <a:folHlink>
        <a:srgbClr val="787878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7D1AFDE363394FB0A1E3A52CA664CD" ma:contentTypeVersion="18" ma:contentTypeDescription="Create a new document." ma:contentTypeScope="" ma:versionID="e88fbd9444d166bde9ac2c9ac7f8c0ce">
  <xsd:schema xmlns:xsd="http://www.w3.org/2001/XMLSchema" xmlns:xs="http://www.w3.org/2001/XMLSchema" xmlns:p="http://schemas.microsoft.com/office/2006/metadata/properties" xmlns:ns2="9a8f53b2-13a3-4793-90e7-10226504b3c4" xmlns:ns3="e3eab8b6-c0c4-41d5-9873-d73174f14db4" targetNamespace="http://schemas.microsoft.com/office/2006/metadata/properties" ma:root="true" ma:fieldsID="a37b41880412a4737e75f356d32fb4b0" ns2:_="" ns3:_="">
    <xsd:import namespace="9a8f53b2-13a3-4793-90e7-10226504b3c4"/>
    <xsd:import namespace="e3eab8b6-c0c4-41d5-9873-d73174f14db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  <xsd:element ref="ns3:DateandTimeModified" minOccurs="0"/>
                <xsd:element ref="ns3:lcf76f155ced4ddcb4097134ff3c332f" minOccurs="0"/>
                <xsd:element ref="ns2:TaxCatchAll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8f53b2-13a3-4793-90e7-10226504b3c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851b88b5-1e03-4004-8c48-28539b4b26ed}" ma:internalName="TaxCatchAll" ma:showField="CatchAllData" ma:web="9a8f53b2-13a3-4793-90e7-10226504b3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eab8b6-c0c4-41d5-9873-d73174f14d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DateandTimeModified" ma:index="23" nillable="true" ma:displayName="Date and Time Modified" ma:format="DateTime" ma:internalName="DateandTimeModified">
      <xsd:simpleType>
        <xsd:restriction base="dms:DateTime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22edab9a-dc9d-426e-90cc-a0414d65d0e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1209377-E1C5-45D0-A55B-80E41E5CA9F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F11ADF-2FC6-4EBB-B614-F07692C24FAA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03DD721F-5C7C-4594-B57D-8FF2402C66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8f53b2-13a3-4793-90e7-10226504b3c4"/>
    <ds:schemaRef ds:uri="e3eab8b6-c0c4-41d5-9873-d73174f14d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Presentation1.potx</Template>
  <TotalTime>861</TotalTime>
  <Words>593</Words>
  <Application>Microsoft Office PowerPoint</Application>
  <PresentationFormat>On-screen Show (4:3)</PresentationFormat>
  <Paragraphs>98</Paragraphs>
  <Slides>18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ＭＳ Ｐゴシック</vt:lpstr>
      <vt:lpstr>ＭＳ Ｐゴシック</vt:lpstr>
      <vt:lpstr>Arial</vt:lpstr>
      <vt:lpstr>Calibri</vt:lpstr>
      <vt:lpstr>Comic Sans MS</vt:lpstr>
      <vt:lpstr>Garamond</vt:lpstr>
      <vt:lpstr>Times New Roman</vt:lpstr>
      <vt:lpstr>NEW Phonics Template</vt:lpstr>
      <vt:lpstr>Parent Meeting  Phonics Screening Check</vt:lpstr>
      <vt:lpstr>Reading changes everything</vt:lpstr>
      <vt:lpstr>PowerPoint Presentation</vt:lpstr>
      <vt:lpstr>What is the Phonics Screening Check?</vt:lpstr>
      <vt:lpstr>Speed Sounds Set 3</vt:lpstr>
      <vt:lpstr>‘Special Friends’, ‘Fred Talk’</vt:lpstr>
      <vt:lpstr>Nonsense words</vt:lpstr>
      <vt:lpstr>Teach every child to read</vt:lpstr>
      <vt:lpstr>Practice at home</vt:lpstr>
      <vt:lpstr>What can I do?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Free Video Tutorials (ruthmiskin.com)</vt:lpstr>
      <vt:lpstr>Online resources available</vt:lpstr>
      <vt:lpstr>Any questions?</vt:lpstr>
    </vt:vector>
  </TitlesOfParts>
  <Company>Ruth Miskin Literacy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Victoria Steenson</dc:creator>
  <cp:lastModifiedBy>Leonnie Bates</cp:lastModifiedBy>
  <cp:revision>143</cp:revision>
  <dcterms:created xsi:type="dcterms:W3CDTF">2015-11-23T14:36:59Z</dcterms:created>
  <dcterms:modified xsi:type="dcterms:W3CDTF">2025-04-03T19:40:40Z</dcterms:modified>
</cp:coreProperties>
</file>