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12"/>
  </p:notesMasterIdLst>
  <p:sldIdLst>
    <p:sldId id="256" r:id="rId6"/>
    <p:sldId id="259" r:id="rId7"/>
    <p:sldId id="260" r:id="rId8"/>
    <p:sldId id="261" r:id="rId9"/>
    <p:sldId id="262" r:id="rId10"/>
    <p:sldId id="257" r:id="rId11"/>
  </p:sldIdLst>
  <p:sldSz cx="15240000" cy="19050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141015" rtl="0" fontAlgn="auto" latinLnBrk="0" hangingPunct="0">
      <a:lnSpc>
        <a:spcPct val="100000"/>
      </a:lnSpc>
      <a:spcBef>
        <a:spcPts val="0"/>
      </a:spcBef>
      <a:spcAft>
        <a:spcPts val="0"/>
      </a:spcAft>
      <a:buClrTx/>
      <a:buSzTx/>
      <a:buFontTx/>
      <a:buNone/>
      <a:tabLst/>
      <a:defRPr kumimoji="0" sz="70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1141015" rtl="0" fontAlgn="auto" latinLnBrk="0" hangingPunct="0">
      <a:lnSpc>
        <a:spcPct val="100000"/>
      </a:lnSpc>
      <a:spcBef>
        <a:spcPts val="0"/>
      </a:spcBef>
      <a:spcAft>
        <a:spcPts val="0"/>
      </a:spcAft>
      <a:buClrTx/>
      <a:buSzTx/>
      <a:buFontTx/>
      <a:buNone/>
      <a:tabLst/>
      <a:defRPr kumimoji="0" sz="7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1141015" rtl="0" fontAlgn="auto" latinLnBrk="0" hangingPunct="0">
      <a:lnSpc>
        <a:spcPct val="100000"/>
      </a:lnSpc>
      <a:spcBef>
        <a:spcPts val="0"/>
      </a:spcBef>
      <a:spcAft>
        <a:spcPts val="0"/>
      </a:spcAft>
      <a:buClrTx/>
      <a:buSzTx/>
      <a:buFontTx/>
      <a:buNone/>
      <a:tabLst/>
      <a:defRPr kumimoji="0" sz="7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1141015" rtl="0" fontAlgn="auto" latinLnBrk="0" hangingPunct="0">
      <a:lnSpc>
        <a:spcPct val="100000"/>
      </a:lnSpc>
      <a:spcBef>
        <a:spcPts val="0"/>
      </a:spcBef>
      <a:spcAft>
        <a:spcPts val="0"/>
      </a:spcAft>
      <a:buClrTx/>
      <a:buSzTx/>
      <a:buFontTx/>
      <a:buNone/>
      <a:tabLst/>
      <a:defRPr kumimoji="0" sz="7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1141015" rtl="0" fontAlgn="auto" latinLnBrk="0" hangingPunct="0">
      <a:lnSpc>
        <a:spcPct val="100000"/>
      </a:lnSpc>
      <a:spcBef>
        <a:spcPts val="0"/>
      </a:spcBef>
      <a:spcAft>
        <a:spcPts val="0"/>
      </a:spcAft>
      <a:buClrTx/>
      <a:buSzTx/>
      <a:buFontTx/>
      <a:buNone/>
      <a:tabLst/>
      <a:defRPr kumimoji="0" sz="7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1141015" rtl="0" fontAlgn="auto" latinLnBrk="0" hangingPunct="0">
      <a:lnSpc>
        <a:spcPct val="100000"/>
      </a:lnSpc>
      <a:spcBef>
        <a:spcPts val="0"/>
      </a:spcBef>
      <a:spcAft>
        <a:spcPts val="0"/>
      </a:spcAft>
      <a:buClrTx/>
      <a:buSzTx/>
      <a:buFontTx/>
      <a:buNone/>
      <a:tabLst/>
      <a:defRPr kumimoji="0" sz="7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1141015" rtl="0" fontAlgn="auto" latinLnBrk="0" hangingPunct="0">
      <a:lnSpc>
        <a:spcPct val="100000"/>
      </a:lnSpc>
      <a:spcBef>
        <a:spcPts val="0"/>
      </a:spcBef>
      <a:spcAft>
        <a:spcPts val="0"/>
      </a:spcAft>
      <a:buClrTx/>
      <a:buSzTx/>
      <a:buFontTx/>
      <a:buNone/>
      <a:tabLst/>
      <a:defRPr kumimoji="0" sz="7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1141015" rtl="0" fontAlgn="auto" latinLnBrk="0" hangingPunct="0">
      <a:lnSpc>
        <a:spcPct val="100000"/>
      </a:lnSpc>
      <a:spcBef>
        <a:spcPts val="0"/>
      </a:spcBef>
      <a:spcAft>
        <a:spcPts val="0"/>
      </a:spcAft>
      <a:buClrTx/>
      <a:buSzTx/>
      <a:buFontTx/>
      <a:buNone/>
      <a:tabLst/>
      <a:defRPr kumimoji="0" sz="7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1141015" rtl="0" fontAlgn="auto" latinLnBrk="0" hangingPunct="0">
      <a:lnSpc>
        <a:spcPct val="100000"/>
      </a:lnSpc>
      <a:spcBef>
        <a:spcPts val="0"/>
      </a:spcBef>
      <a:spcAft>
        <a:spcPts val="0"/>
      </a:spcAft>
      <a:buClrTx/>
      <a:buSzTx/>
      <a:buFontTx/>
      <a:buNone/>
      <a:tabLst/>
      <a:defRPr kumimoji="0" sz="70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3175" cap="flat">
              <a:noFill/>
              <a:miter lim="400000"/>
            </a:ln>
          </a:right>
          <a:top>
            <a:ln w="12700" cap="flat">
              <a:noFill/>
              <a:miter lim="400000"/>
            </a:ln>
          </a:top>
          <a:bottom>
            <a:ln w="12700" cap="flat">
              <a:noFill/>
              <a:miter lim="400000"/>
            </a:ln>
          </a:bottom>
          <a:insideH>
            <a:ln w="12700" cap="flat">
              <a:noFill/>
              <a:miter lim="400000"/>
            </a:ln>
          </a:insideH>
          <a:insideV>
            <a:ln w="3175"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3175" cap="flat">
              <a:solidFill>
                <a:srgbClr val="3797C6"/>
              </a:solidFill>
              <a:prstDash val="solid"/>
              <a:miter lim="400000"/>
            </a:ln>
          </a:top>
          <a:bottom>
            <a:ln w="12700" cap="flat">
              <a:noFill/>
              <a:miter lim="400000"/>
            </a:ln>
          </a:bottom>
          <a:insideH>
            <a:ln w="3175"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3175"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3175" cap="flat">
              <a:solidFill>
                <a:srgbClr val="B8B8B8"/>
              </a:solidFill>
              <a:prstDash val="solid"/>
              <a:miter lim="400000"/>
            </a:ln>
          </a:left>
          <a:right>
            <a:ln w="3175" cap="flat">
              <a:solidFill>
                <a:srgbClr val="B8B8B8"/>
              </a:solidFill>
              <a:prstDash val="solid"/>
              <a:miter lim="400000"/>
            </a:ln>
          </a:right>
          <a:top>
            <a:ln w="3175" cap="flat">
              <a:solidFill>
                <a:srgbClr val="B8B8B8"/>
              </a:solidFill>
              <a:prstDash val="solid"/>
              <a:miter lim="400000"/>
            </a:ln>
          </a:top>
          <a:bottom>
            <a:ln w="3175" cap="flat">
              <a:solidFill>
                <a:srgbClr val="B8B8B8"/>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3175" cap="flat">
              <a:solidFill>
                <a:srgbClr val="B8B8B8"/>
              </a:solidFill>
              <a:prstDash val="solid"/>
              <a:miter lim="400000"/>
            </a:ln>
          </a:left>
          <a:right>
            <a:ln w="3175" cap="flat">
              <a:solidFill>
                <a:srgbClr val="B8B8B8"/>
              </a:solidFill>
              <a:prstDash val="solid"/>
              <a:miter lim="400000"/>
            </a:ln>
          </a:right>
          <a:top>
            <a:ln w="12700" cap="flat">
              <a:solidFill>
                <a:srgbClr val="606060"/>
              </a:solidFill>
              <a:prstDash val="solid"/>
              <a:miter lim="400000"/>
            </a:ln>
          </a:top>
          <a:bottom>
            <a:ln w="3175" cap="flat">
              <a:solidFill>
                <a:srgbClr val="606060"/>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3175" cap="flat">
              <a:solidFill>
                <a:srgbClr val="5D5D5D"/>
              </a:solidFill>
              <a:custDash>
                <a:ds d="200000" sp="200000"/>
              </a:custDash>
              <a:miter lim="400000"/>
            </a:ln>
          </a:left>
          <a:right>
            <a:ln w="3175" cap="flat">
              <a:solidFill>
                <a:srgbClr val="5D5D5D"/>
              </a:solidFill>
              <a:custDash>
                <a:ds d="200000" sp="200000"/>
              </a:custDash>
              <a:miter lim="400000"/>
            </a:ln>
          </a:right>
          <a:top>
            <a:ln w="3175" cap="flat">
              <a:solidFill>
                <a:srgbClr val="5D5D5D"/>
              </a:solidFill>
              <a:custDash>
                <a:ds d="200000" sp="200000"/>
              </a:custDash>
              <a:miter lim="400000"/>
            </a:ln>
          </a:top>
          <a:bottom>
            <a:ln w="3175" cap="flat">
              <a:solidFill>
                <a:srgbClr val="5D5D5D"/>
              </a:solidFill>
              <a:custDash>
                <a:ds d="200000" sp="200000"/>
              </a:custDash>
              <a:miter lim="400000"/>
            </a:ln>
          </a:bottom>
          <a:insideH>
            <a:ln w="3175" cap="flat">
              <a:solidFill>
                <a:srgbClr val="5D5D5D"/>
              </a:solidFill>
              <a:custDash>
                <a:ds d="200000" sp="200000"/>
              </a:custDash>
              <a:miter lim="400000"/>
            </a:ln>
          </a:insideH>
          <a:insideV>
            <a:ln w="3175"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3175" cap="flat">
              <a:solidFill>
                <a:srgbClr val="000000"/>
              </a:solidFill>
              <a:prstDash val="solid"/>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prstDash val="solid"/>
              <a:miter lim="400000"/>
            </a:ln>
          </a:top>
          <a:bottom>
            <a:ln w="12700" cap="flat">
              <a:noFill/>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12700" cap="flat">
              <a:noFill/>
              <a:miter lim="400000"/>
            </a:ln>
          </a:top>
          <a:bottom>
            <a:ln w="3175" cap="flat">
              <a:solidFill>
                <a:srgbClr val="000000"/>
              </a:solidFill>
              <a:prstDash val="solid"/>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67" autoAdjust="0"/>
    <p:restoredTop sz="93725" autoAdjust="0"/>
  </p:normalViewPr>
  <p:slideViewPr>
    <p:cSldViewPr snapToGrid="0">
      <p:cViewPr>
        <p:scale>
          <a:sx n="40" d="100"/>
          <a:sy n="40" d="100"/>
        </p:scale>
        <p:origin x="2477" y="-10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0" name="Shape 120"/>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21" name="Shape 12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5" name="Title Text"/>
          <p:cNvSpPr txBox="1">
            <a:spLocks noGrp="1"/>
          </p:cNvSpPr>
          <p:nvPr>
            <p:ph type="title"/>
          </p:nvPr>
        </p:nvSpPr>
        <p:spPr>
          <a:prstGeom prst="rect">
            <a:avLst/>
          </a:prstGeom>
        </p:spPr>
        <p:txBody>
          <a:bodyPr/>
          <a:lstStyle/>
          <a:p>
            <a:r>
              <a:t>Title Text</a:t>
            </a:r>
          </a:p>
        </p:txBody>
      </p:sp>
      <p:sp>
        <p:nvSpPr>
          <p:cNvPr id="16" name="Body Level One…"/>
          <p:cNvSpPr txBox="1">
            <a:spLocks noGrp="1"/>
          </p:cNvSpPr>
          <p:nvPr>
            <p:ph type="body" sz="quarter"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7"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
        <p:nvSpPr>
          <p:cNvPr id="106" name="Image"/>
          <p:cNvSpPr>
            <a:spLocks noGrp="1"/>
          </p:cNvSpPr>
          <p:nvPr>
            <p:ph type="pic" idx="21"/>
          </p:nvPr>
        </p:nvSpPr>
        <p:spPr>
          <a:xfrm>
            <a:off x="761999" y="4953000"/>
            <a:ext cx="14280063" cy="9525000"/>
          </a:xfrm>
          <a:prstGeom prst="rect">
            <a:avLst/>
          </a:prstGeom>
        </p:spPr>
        <p:txBody>
          <a:bodyPr lIns="91439" tIns="45719" rIns="91439" bIns="45719">
            <a:noAutofit/>
          </a:bodyPr>
          <a:lstStyle/>
          <a:p>
            <a:endParaRPr dirty="0"/>
          </a:p>
        </p:txBody>
      </p:sp>
      <p:sp>
        <p:nvSpPr>
          <p:cNvPr id="107"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14"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 Center">
    <p:spTree>
      <p:nvGrpSpPr>
        <p:cNvPr id="1" name=""/>
        <p:cNvGrpSpPr/>
        <p:nvPr/>
      </p:nvGrpSpPr>
      <p:grpSpPr>
        <a:xfrm>
          <a:off x="0" y="0"/>
          <a:ext cx="0" cy="0"/>
          <a:chOff x="0" y="0"/>
          <a:chExt cx="0" cy="0"/>
        </a:xfrm>
      </p:grpSpPr>
      <p:sp>
        <p:nvSpPr>
          <p:cNvPr id="34" name="Title Text"/>
          <p:cNvSpPr txBox="1">
            <a:spLocks noGrp="1"/>
          </p:cNvSpPr>
          <p:nvPr>
            <p:ph type="title"/>
          </p:nvPr>
        </p:nvSpPr>
        <p:spPr>
          <a:xfrm>
            <a:off x="2714625" y="7977187"/>
            <a:ext cx="9810750" cy="3095626"/>
          </a:xfrm>
          <a:prstGeom prst="rect">
            <a:avLst/>
          </a:prstGeom>
        </p:spPr>
        <p:txBody>
          <a:bodyPr anchor="ctr"/>
          <a:lstStyle/>
          <a:p>
            <a:r>
              <a:t>Title Text</a:t>
            </a:r>
          </a:p>
        </p:txBody>
      </p:sp>
      <p:sp>
        <p:nvSpPr>
          <p:cNvPr id="35"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Photo - Vertical">
    <p:spTree>
      <p:nvGrpSpPr>
        <p:cNvPr id="1" name=""/>
        <p:cNvGrpSpPr/>
        <p:nvPr/>
      </p:nvGrpSpPr>
      <p:grpSpPr>
        <a:xfrm>
          <a:off x="0" y="0"/>
          <a:ext cx="0" cy="0"/>
          <a:chOff x="0" y="0"/>
          <a:chExt cx="0" cy="0"/>
        </a:xfrm>
      </p:grpSpPr>
      <p:sp>
        <p:nvSpPr>
          <p:cNvPr id="42" name="Image"/>
          <p:cNvSpPr>
            <a:spLocks noGrp="1"/>
          </p:cNvSpPr>
          <p:nvPr>
            <p:ph type="pic" sz="half" idx="21"/>
          </p:nvPr>
        </p:nvSpPr>
        <p:spPr>
          <a:xfrm>
            <a:off x="4071937" y="5548312"/>
            <a:ext cx="11584782" cy="7723188"/>
          </a:xfrm>
          <a:prstGeom prst="rect">
            <a:avLst/>
          </a:prstGeom>
        </p:spPr>
        <p:txBody>
          <a:bodyPr lIns="91439" tIns="45719" rIns="91439" bIns="45719">
            <a:noAutofit/>
          </a:bodyPr>
          <a:lstStyle/>
          <a:p>
            <a:endParaRPr dirty="0"/>
          </a:p>
        </p:txBody>
      </p:sp>
      <p:sp>
        <p:nvSpPr>
          <p:cNvPr id="43" name="Title Text"/>
          <p:cNvSpPr txBox="1">
            <a:spLocks noGrp="1"/>
          </p:cNvSpPr>
          <p:nvPr>
            <p:ph type="title"/>
          </p:nvPr>
        </p:nvSpPr>
        <p:spPr>
          <a:xfrm>
            <a:off x="2416968" y="5548312"/>
            <a:ext cx="5000626" cy="3738563"/>
          </a:xfrm>
          <a:prstGeom prst="rect">
            <a:avLst/>
          </a:prstGeom>
        </p:spPr>
        <p:txBody>
          <a:bodyPr/>
          <a:lstStyle>
            <a:lvl1pPr>
              <a:defRPr sz="11600"/>
            </a:lvl1pPr>
          </a:lstStyle>
          <a:p>
            <a:r>
              <a:t>Title Text</a:t>
            </a:r>
          </a:p>
        </p:txBody>
      </p:sp>
      <p:sp>
        <p:nvSpPr>
          <p:cNvPr id="44" name="Body Level One…"/>
          <p:cNvSpPr txBox="1">
            <a:spLocks noGrp="1"/>
          </p:cNvSpPr>
          <p:nvPr>
            <p:ph type="body" sz="quarter" idx="1"/>
          </p:nvPr>
        </p:nvSpPr>
        <p:spPr>
          <a:xfrm>
            <a:off x="2416968" y="9417843"/>
            <a:ext cx="5000626" cy="384572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xfrm>
            <a:off x="2416968" y="5369718"/>
            <a:ext cx="10406064" cy="2024064"/>
          </a:xfrm>
          <a:prstGeom prst="rect">
            <a:avLst/>
          </a:prstGeom>
        </p:spPr>
        <p:txBody>
          <a:bodyPr anchor="ctr"/>
          <a:lstStyle/>
          <a:p>
            <a:r>
              <a:t>Title Text</a:t>
            </a: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xfrm>
            <a:off x="2416968" y="5369718"/>
            <a:ext cx="10406064" cy="2024064"/>
          </a:xfrm>
          <a:prstGeom prst="rect">
            <a:avLst/>
          </a:prstGeom>
        </p:spPr>
        <p:txBody>
          <a:bodyPr anchor="ctr"/>
          <a:lstStyle/>
          <a:p>
            <a:r>
              <a:t>Title Text</a:t>
            </a:r>
          </a:p>
        </p:txBody>
      </p:sp>
      <p:sp>
        <p:nvSpPr>
          <p:cNvPr id="61" name="Body Level One…"/>
          <p:cNvSpPr txBox="1">
            <a:spLocks noGrp="1"/>
          </p:cNvSpPr>
          <p:nvPr>
            <p:ph type="body" sz="half" idx="1"/>
          </p:nvPr>
        </p:nvSpPr>
        <p:spPr>
          <a:xfrm>
            <a:off x="2416968" y="7393781"/>
            <a:ext cx="10406064" cy="5893594"/>
          </a:xfrm>
          <a:prstGeom prst="rect">
            <a:avLst/>
          </a:prstGeom>
        </p:spPr>
        <p:txBody>
          <a:bodyPr anchor="ctr"/>
          <a:lstStyle>
            <a:lvl1pPr marL="864305" indent="-864305" algn="l">
              <a:spcBef>
                <a:spcPts val="8200"/>
              </a:spcBef>
              <a:buSzPct val="75000"/>
              <a:buChar char="•"/>
              <a:defRPr sz="7000"/>
            </a:lvl1pPr>
            <a:lvl2pPr marL="1308805" indent="-864305" algn="l">
              <a:spcBef>
                <a:spcPts val="8200"/>
              </a:spcBef>
              <a:buSzPct val="75000"/>
              <a:buChar char="•"/>
              <a:defRPr sz="7000"/>
            </a:lvl2pPr>
            <a:lvl3pPr marL="1753305" indent="-864305" algn="l">
              <a:spcBef>
                <a:spcPts val="8200"/>
              </a:spcBef>
              <a:buSzPct val="75000"/>
              <a:buChar char="•"/>
              <a:defRPr sz="7000"/>
            </a:lvl3pPr>
            <a:lvl4pPr marL="2197805" indent="-864305" algn="l">
              <a:spcBef>
                <a:spcPts val="8200"/>
              </a:spcBef>
              <a:buSzPct val="75000"/>
              <a:buChar char="•"/>
              <a:defRPr sz="7000"/>
            </a:lvl4pPr>
            <a:lvl5pPr marL="2642305" indent="-864305" algn="l">
              <a:spcBef>
                <a:spcPts val="8200"/>
              </a:spcBef>
              <a:buSzPct val="75000"/>
              <a:buChar char="•"/>
              <a:defRPr sz="7000"/>
            </a:lvl5pPr>
          </a:lstStyle>
          <a:p>
            <a:r>
              <a:t>Body Level One</a:t>
            </a:r>
          </a:p>
          <a:p>
            <a:pPr lvl="1"/>
            <a:r>
              <a:t>Body Level Two</a:t>
            </a:r>
          </a:p>
          <a:p>
            <a:pPr lvl="2"/>
            <a:r>
              <a:t>Body Level Three</a:t>
            </a:r>
          </a:p>
          <a:p>
            <a:pPr lvl="3"/>
            <a:r>
              <a:t>Body Level Four</a:t>
            </a:r>
          </a:p>
          <a:p>
            <a:pPr lvl="4"/>
            <a:r>
              <a:t>Body Level Five</a:t>
            </a:r>
          </a:p>
        </p:txBody>
      </p:sp>
      <p:sp>
        <p:nvSpPr>
          <p:cNvPr id="62"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Bullets &amp; Photo">
    <p:spTree>
      <p:nvGrpSpPr>
        <p:cNvPr id="1" name=""/>
        <p:cNvGrpSpPr/>
        <p:nvPr/>
      </p:nvGrpSpPr>
      <p:grpSpPr>
        <a:xfrm>
          <a:off x="0" y="0"/>
          <a:ext cx="0" cy="0"/>
          <a:chOff x="0" y="0"/>
          <a:chExt cx="0" cy="0"/>
        </a:xfrm>
      </p:grpSpPr>
      <p:sp>
        <p:nvSpPr>
          <p:cNvPr id="69" name="Image"/>
          <p:cNvSpPr>
            <a:spLocks noGrp="1"/>
          </p:cNvSpPr>
          <p:nvPr>
            <p:ph type="pic" sz="quarter" idx="21"/>
          </p:nvPr>
        </p:nvSpPr>
        <p:spPr>
          <a:xfrm>
            <a:off x="5774531" y="7393781"/>
            <a:ext cx="8840391" cy="5893594"/>
          </a:xfrm>
          <a:prstGeom prst="rect">
            <a:avLst/>
          </a:prstGeom>
        </p:spPr>
        <p:txBody>
          <a:bodyPr lIns="91439" tIns="45719" rIns="91439" bIns="45719">
            <a:noAutofit/>
          </a:bodyPr>
          <a:lstStyle/>
          <a:p>
            <a:endParaRPr dirty="0"/>
          </a:p>
        </p:txBody>
      </p:sp>
      <p:sp>
        <p:nvSpPr>
          <p:cNvPr id="70" name="Title Text"/>
          <p:cNvSpPr txBox="1">
            <a:spLocks noGrp="1"/>
          </p:cNvSpPr>
          <p:nvPr>
            <p:ph type="title"/>
          </p:nvPr>
        </p:nvSpPr>
        <p:spPr>
          <a:xfrm>
            <a:off x="2416968" y="5369718"/>
            <a:ext cx="10406064" cy="2024064"/>
          </a:xfrm>
          <a:prstGeom prst="rect">
            <a:avLst/>
          </a:prstGeom>
        </p:spPr>
        <p:txBody>
          <a:bodyPr anchor="ctr"/>
          <a:lstStyle/>
          <a:p>
            <a:r>
              <a:t>Title Text</a:t>
            </a:r>
          </a:p>
        </p:txBody>
      </p:sp>
      <p:sp>
        <p:nvSpPr>
          <p:cNvPr id="71" name="Body Level One…"/>
          <p:cNvSpPr txBox="1">
            <a:spLocks noGrp="1"/>
          </p:cNvSpPr>
          <p:nvPr>
            <p:ph type="body" sz="quarter" idx="1"/>
          </p:nvPr>
        </p:nvSpPr>
        <p:spPr>
          <a:xfrm>
            <a:off x="2416968" y="7393781"/>
            <a:ext cx="5000626" cy="5893594"/>
          </a:xfrm>
          <a:prstGeom prst="rect">
            <a:avLst/>
          </a:prstGeom>
        </p:spPr>
        <p:txBody>
          <a:bodyPr anchor="ctr"/>
          <a:lstStyle>
            <a:lvl1pPr marL="636814" indent="-636814" algn="l">
              <a:spcBef>
                <a:spcPts val="6200"/>
              </a:spcBef>
              <a:buSzPct val="75000"/>
              <a:buChar char="•"/>
              <a:defRPr sz="5200"/>
            </a:lvl1pPr>
            <a:lvl2pPr marL="979714" indent="-636814" algn="l">
              <a:spcBef>
                <a:spcPts val="6200"/>
              </a:spcBef>
              <a:buSzPct val="75000"/>
              <a:buChar char="•"/>
              <a:defRPr sz="5200"/>
            </a:lvl2pPr>
            <a:lvl3pPr marL="1322614" indent="-636814" algn="l">
              <a:spcBef>
                <a:spcPts val="6200"/>
              </a:spcBef>
              <a:buSzPct val="75000"/>
              <a:buChar char="•"/>
              <a:defRPr sz="5200"/>
            </a:lvl3pPr>
            <a:lvl4pPr marL="1665514" indent="-636814" algn="l">
              <a:spcBef>
                <a:spcPts val="6200"/>
              </a:spcBef>
              <a:buSzPct val="75000"/>
              <a:buChar char="•"/>
              <a:defRPr sz="5200"/>
            </a:lvl4pPr>
            <a:lvl5pPr marL="2008414" indent="-636814" algn="l">
              <a:spcBef>
                <a:spcPts val="6200"/>
              </a:spcBef>
              <a:buSzPct val="75000"/>
              <a:buChar char="•"/>
              <a:defRPr sz="5200"/>
            </a:lvl5pPr>
          </a:lstStyle>
          <a:p>
            <a:r>
              <a:t>Body Level One</a:t>
            </a:r>
          </a:p>
          <a:p>
            <a:pPr lvl="1"/>
            <a:r>
              <a:t>Body Level Two</a:t>
            </a:r>
          </a:p>
          <a:p>
            <a:pPr lvl="2"/>
            <a:r>
              <a:t>Body Level Three</a:t>
            </a:r>
          </a:p>
          <a:p>
            <a:pPr lvl="3"/>
            <a:r>
              <a:t>Body Level Four</a:t>
            </a:r>
          </a:p>
          <a:p>
            <a:pPr lvl="4"/>
            <a:r>
              <a:t>Body Level Five</a:t>
            </a:r>
          </a:p>
        </p:txBody>
      </p:sp>
      <p:sp>
        <p:nvSpPr>
          <p:cNvPr id="72"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79" name="Body Level One…"/>
          <p:cNvSpPr txBox="1">
            <a:spLocks noGrp="1"/>
          </p:cNvSpPr>
          <p:nvPr>
            <p:ph type="body" sz="half" idx="1"/>
          </p:nvPr>
        </p:nvSpPr>
        <p:spPr>
          <a:xfrm>
            <a:off x="2416968" y="6143625"/>
            <a:ext cx="10406064" cy="6762750"/>
          </a:xfrm>
          <a:prstGeom prst="rect">
            <a:avLst/>
          </a:prstGeom>
        </p:spPr>
        <p:txBody>
          <a:bodyPr anchor="ctr"/>
          <a:lstStyle>
            <a:lvl1pPr marL="864305" indent="-864305" algn="l">
              <a:spcBef>
                <a:spcPts val="8200"/>
              </a:spcBef>
              <a:buSzPct val="75000"/>
              <a:buChar char="•"/>
              <a:defRPr sz="7000"/>
            </a:lvl1pPr>
            <a:lvl2pPr marL="1308805" indent="-864305" algn="l">
              <a:spcBef>
                <a:spcPts val="8200"/>
              </a:spcBef>
              <a:buSzPct val="75000"/>
              <a:buChar char="•"/>
              <a:defRPr sz="7000"/>
            </a:lvl2pPr>
            <a:lvl3pPr marL="1753305" indent="-864305" algn="l">
              <a:spcBef>
                <a:spcPts val="8200"/>
              </a:spcBef>
              <a:buSzPct val="75000"/>
              <a:buChar char="•"/>
              <a:defRPr sz="7000"/>
            </a:lvl3pPr>
            <a:lvl4pPr marL="2197805" indent="-864305" algn="l">
              <a:spcBef>
                <a:spcPts val="8200"/>
              </a:spcBef>
              <a:buSzPct val="75000"/>
              <a:buChar char="•"/>
              <a:defRPr sz="7000"/>
            </a:lvl4pPr>
            <a:lvl5pPr marL="2642305" indent="-864305" algn="l">
              <a:spcBef>
                <a:spcPts val="8200"/>
              </a:spcBef>
              <a:buSzPct val="75000"/>
              <a:buChar char="•"/>
              <a:defRPr sz="7000"/>
            </a:lvl5pPr>
          </a:lstStyle>
          <a:p>
            <a:r>
              <a:t>Body Level One</a:t>
            </a:r>
          </a:p>
          <a:p>
            <a:pPr lvl="1"/>
            <a:r>
              <a:t>Body Level Two</a:t>
            </a:r>
          </a:p>
          <a:p>
            <a:pPr lvl="2"/>
            <a:r>
              <a:t>Body Level Three</a:t>
            </a:r>
          </a:p>
          <a:p>
            <a:pPr lvl="3"/>
            <a:r>
              <a:t>Body Level Four</a:t>
            </a:r>
          </a:p>
          <a:p>
            <a:pPr lvl="4"/>
            <a:r>
              <a:t>Body Level Five</a:t>
            </a:r>
          </a:p>
        </p:txBody>
      </p:sp>
      <p:sp>
        <p:nvSpPr>
          <p:cNvPr id="80"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
        <p:nvSpPr>
          <p:cNvPr id="87" name="Image"/>
          <p:cNvSpPr>
            <a:spLocks noGrp="1"/>
          </p:cNvSpPr>
          <p:nvPr>
            <p:ph type="pic" sz="quarter" idx="21"/>
          </p:nvPr>
        </p:nvSpPr>
        <p:spPr>
          <a:xfrm>
            <a:off x="7786687" y="9665763"/>
            <a:ext cx="5679283" cy="3788161"/>
          </a:xfrm>
          <a:prstGeom prst="rect">
            <a:avLst/>
          </a:prstGeom>
        </p:spPr>
        <p:txBody>
          <a:bodyPr lIns="91439" tIns="45719" rIns="91439" bIns="45719">
            <a:noAutofit/>
          </a:bodyPr>
          <a:lstStyle/>
          <a:p>
            <a:endParaRPr dirty="0"/>
          </a:p>
        </p:txBody>
      </p:sp>
      <p:sp>
        <p:nvSpPr>
          <p:cNvPr id="88" name="Image"/>
          <p:cNvSpPr>
            <a:spLocks noGrp="1"/>
          </p:cNvSpPr>
          <p:nvPr>
            <p:ph type="pic" sz="quarter" idx="22"/>
          </p:nvPr>
        </p:nvSpPr>
        <p:spPr>
          <a:xfrm>
            <a:off x="7620000" y="5784325"/>
            <a:ext cx="5500688" cy="3667126"/>
          </a:xfrm>
          <a:prstGeom prst="rect">
            <a:avLst/>
          </a:prstGeom>
        </p:spPr>
        <p:txBody>
          <a:bodyPr lIns="91439" tIns="45719" rIns="91439" bIns="45719">
            <a:noAutofit/>
          </a:bodyPr>
          <a:lstStyle/>
          <a:p>
            <a:endParaRPr dirty="0"/>
          </a:p>
        </p:txBody>
      </p:sp>
      <p:sp>
        <p:nvSpPr>
          <p:cNvPr id="89" name="Image"/>
          <p:cNvSpPr>
            <a:spLocks noGrp="1"/>
          </p:cNvSpPr>
          <p:nvPr>
            <p:ph type="pic" sz="half" idx="23"/>
          </p:nvPr>
        </p:nvSpPr>
        <p:spPr>
          <a:xfrm>
            <a:off x="-702469" y="5786437"/>
            <a:ext cx="11227594" cy="7485063"/>
          </a:xfrm>
          <a:prstGeom prst="rect">
            <a:avLst/>
          </a:prstGeom>
        </p:spPr>
        <p:txBody>
          <a:bodyPr lIns="91439" tIns="45719" rIns="91439" bIns="45719">
            <a:noAutofit/>
          </a:bodyPr>
          <a:lstStyle/>
          <a:p>
            <a:endParaRPr dirty="0"/>
          </a:p>
        </p:txBody>
      </p:sp>
      <p:sp>
        <p:nvSpPr>
          <p:cNvPr id="90"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sp>
        <p:nvSpPr>
          <p:cNvPr id="97" name="–Johnny Appleseed"/>
          <p:cNvSpPr txBox="1">
            <a:spLocks noGrp="1"/>
          </p:cNvSpPr>
          <p:nvPr>
            <p:ph type="body" sz="quarter" idx="21"/>
          </p:nvPr>
        </p:nvSpPr>
        <p:spPr>
          <a:xfrm>
            <a:off x="2714625" y="10918031"/>
            <a:ext cx="9810750" cy="793751"/>
          </a:xfrm>
          <a:prstGeom prst="rect">
            <a:avLst/>
          </a:prstGeom>
        </p:spPr>
        <p:txBody>
          <a:bodyPr>
            <a:spAutoFit/>
          </a:bodyPr>
          <a:lstStyle>
            <a:lvl1pPr>
              <a:defRPr sz="4600">
                <a:latin typeface="Helvetica"/>
                <a:ea typeface="Helvetica"/>
                <a:cs typeface="Helvetica"/>
                <a:sym typeface="Helvetica"/>
              </a:defRPr>
            </a:lvl1pPr>
          </a:lstStyle>
          <a:p>
            <a:r>
              <a:t>–Johnny Appleseed</a:t>
            </a:r>
          </a:p>
        </p:txBody>
      </p:sp>
      <p:sp>
        <p:nvSpPr>
          <p:cNvPr id="98" name="“Type a quote here.”"/>
          <p:cNvSpPr txBox="1">
            <a:spLocks noGrp="1"/>
          </p:cNvSpPr>
          <p:nvPr>
            <p:ph type="body" sz="quarter" idx="22"/>
          </p:nvPr>
        </p:nvSpPr>
        <p:spPr>
          <a:xfrm>
            <a:off x="2714625" y="8681243"/>
            <a:ext cx="9810750" cy="1187451"/>
          </a:xfrm>
          <a:prstGeom prst="rect">
            <a:avLst/>
          </a:prstGeom>
        </p:spPr>
        <p:txBody>
          <a:bodyPr anchor="ctr">
            <a:spAutoFit/>
          </a:bodyPr>
          <a:lstStyle>
            <a:lvl1pPr>
              <a:defRPr sz="7200"/>
            </a:lvl1pPr>
          </a:lstStyle>
          <a:p>
            <a:r>
              <a:t>“Type a quote here.” </a:t>
            </a: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2714625" y="6488906"/>
            <a:ext cx="9810750" cy="3095626"/>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7625" tIns="47625" rIns="47625" bIns="47625" anchor="b">
            <a:normAutofit/>
          </a:bodyPr>
          <a:lstStyle/>
          <a:p>
            <a:r>
              <a:t>Title Text</a:t>
            </a:r>
          </a:p>
        </p:txBody>
      </p:sp>
      <p:sp>
        <p:nvSpPr>
          <p:cNvPr id="3" name="Body Level One…"/>
          <p:cNvSpPr txBox="1">
            <a:spLocks noGrp="1"/>
          </p:cNvSpPr>
          <p:nvPr>
            <p:ph type="body" idx="1"/>
          </p:nvPr>
        </p:nvSpPr>
        <p:spPr>
          <a:xfrm>
            <a:off x="2714625" y="9667875"/>
            <a:ext cx="9810750" cy="1059657"/>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7625" tIns="47625" rIns="47625" bIns="47625">
            <a:normAutofit/>
          </a:bodyPr>
          <a:lstStyle/>
          <a:p>
            <a:r>
              <a:t>Body Level One</a:t>
            </a:r>
          </a:p>
          <a:p>
            <a:pPr lvl="1"/>
            <a:r>
              <a:t>Body Level Two</a:t>
            </a:r>
          </a:p>
          <a:p>
            <a:pPr lvl="2"/>
            <a:r>
              <a:t>Body Level Three</a:t>
            </a:r>
          </a:p>
          <a:p>
            <a:pPr lvl="3"/>
            <a:r>
              <a:t>Body Level Four</a:t>
            </a:r>
          </a:p>
          <a:p>
            <a:pPr lvl="4"/>
            <a:r>
              <a:t>Body Level Five</a:t>
            </a:r>
          </a:p>
        </p:txBody>
      </p:sp>
      <p:grpSp>
        <p:nvGrpSpPr>
          <p:cNvPr id="7" name="Group"/>
          <p:cNvGrpSpPr/>
          <p:nvPr/>
        </p:nvGrpSpPr>
        <p:grpSpPr>
          <a:xfrm>
            <a:off x="-16005439" y="-106313"/>
            <a:ext cx="49476876" cy="19221599"/>
            <a:chOff x="0" y="0"/>
            <a:chExt cx="49476874" cy="19221598"/>
          </a:xfrm>
        </p:grpSpPr>
        <p:pic>
          <p:nvPicPr>
            <p:cNvPr id="4" name="Screen Shot 2019-03-12 at 08.53.36.png" descr="Screen Shot 2019-03-12 at 08.53.36.png"/>
            <p:cNvPicPr>
              <a:picLocks noChangeAspect="1"/>
            </p:cNvPicPr>
            <p:nvPr/>
          </p:nvPicPr>
          <p:blipFill>
            <a:blip r:embed="rId13"/>
            <a:stretch>
              <a:fillRect/>
            </a:stretch>
          </p:blipFill>
          <p:spPr>
            <a:xfrm>
              <a:off x="16273329" y="0"/>
              <a:ext cx="2057401" cy="3225800"/>
            </a:xfrm>
            <a:prstGeom prst="rect">
              <a:avLst/>
            </a:prstGeom>
            <a:ln w="3175" cap="flat">
              <a:noFill/>
              <a:miter lim="400000"/>
            </a:ln>
            <a:effectLst/>
          </p:spPr>
        </p:pic>
        <p:pic>
          <p:nvPicPr>
            <p:cNvPr id="5" name="Screen Shot 2019-03-12 at 08.53.25.png" descr="Screen Shot 2019-03-12 at 08.53.25.png"/>
            <p:cNvPicPr>
              <a:picLocks noChangeAspect="1"/>
            </p:cNvPicPr>
            <p:nvPr/>
          </p:nvPicPr>
          <p:blipFill>
            <a:blip r:embed="rId14">
              <a:alphaModFix amt="24348"/>
            </a:blip>
            <a:srcRect/>
            <a:stretch>
              <a:fillRect/>
            </a:stretch>
          </p:blipFill>
          <p:spPr>
            <a:xfrm>
              <a:off x="9809616" y="43755"/>
              <a:ext cx="28320223" cy="3138290"/>
            </a:xfrm>
            <a:prstGeom prst="rect">
              <a:avLst/>
            </a:prstGeom>
            <a:ln w="3175" cap="flat">
              <a:noFill/>
              <a:miter lim="400000"/>
            </a:ln>
            <a:effectLst/>
          </p:spPr>
        </p:pic>
        <p:pic>
          <p:nvPicPr>
            <p:cNvPr id="6" name="Screen Shot 2019-03-12 at 09.05.09.png" descr="Screen Shot 2019-03-12 at 09.05.09.png"/>
            <p:cNvPicPr>
              <a:picLocks noChangeAspect="1"/>
            </p:cNvPicPr>
            <p:nvPr/>
          </p:nvPicPr>
          <p:blipFill>
            <a:blip r:embed="rId15"/>
            <a:stretch>
              <a:fillRect/>
            </a:stretch>
          </p:blipFill>
          <p:spPr>
            <a:xfrm>
              <a:off x="0" y="15123"/>
              <a:ext cx="49476875" cy="19206476"/>
            </a:xfrm>
            <a:prstGeom prst="rect">
              <a:avLst/>
            </a:prstGeom>
            <a:ln w="3175" cap="flat">
              <a:noFill/>
              <a:miter lim="400000"/>
            </a:ln>
            <a:effectLst/>
          </p:spPr>
        </p:pic>
      </p:grpSp>
      <p:sp>
        <p:nvSpPr>
          <p:cNvPr id="8" name="Slide Number"/>
          <p:cNvSpPr txBox="1">
            <a:spLocks noGrp="1"/>
          </p:cNvSpPr>
          <p:nvPr>
            <p:ph type="sldNum" sz="quarter" idx="2"/>
          </p:nvPr>
        </p:nvSpPr>
        <p:spPr>
          <a:xfrm>
            <a:off x="7334113" y="13626703"/>
            <a:ext cx="559868" cy="577851"/>
          </a:xfrm>
          <a:prstGeom prst="rect">
            <a:avLst/>
          </a:prstGeom>
          <a:ln w="3175">
            <a:miter lim="400000"/>
          </a:ln>
        </p:spPr>
        <p:txBody>
          <a:bodyPr wrap="none" lIns="47625" tIns="47625" rIns="47625" bIns="47625">
            <a:spAutoFit/>
          </a:bodyPr>
          <a:lstStyle>
            <a:lvl1pPr>
              <a:defRPr sz="3200"/>
            </a:lvl1pPr>
          </a:lstStyle>
          <a:p>
            <a:fld id="{86CB4B4D-7CA3-9044-876B-883B54F8677D}" type="slidenum">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1141015" rtl="0" latinLnBrk="0">
        <a:lnSpc>
          <a:spcPct val="100000"/>
        </a:lnSpc>
        <a:spcBef>
          <a:spcPts val="0"/>
        </a:spcBef>
        <a:spcAft>
          <a:spcPts val="0"/>
        </a:spcAft>
        <a:buClrTx/>
        <a:buSzTx/>
        <a:buFontTx/>
        <a:buNone/>
        <a:tabLst/>
        <a:defRPr sz="15200" b="0" i="0" u="none" strike="noStrike" cap="none" spc="0" baseline="0">
          <a:solidFill>
            <a:srgbClr val="000000"/>
          </a:solidFill>
          <a:uFillTx/>
          <a:latin typeface="+mn-lt"/>
          <a:ea typeface="+mn-ea"/>
          <a:cs typeface="+mn-cs"/>
          <a:sym typeface="Helvetica Light"/>
        </a:defRPr>
      </a:lvl1pPr>
      <a:lvl2pPr marL="0" marR="0" indent="228600" algn="ctr" defTabSz="1141015" rtl="0" latinLnBrk="0">
        <a:lnSpc>
          <a:spcPct val="100000"/>
        </a:lnSpc>
        <a:spcBef>
          <a:spcPts val="0"/>
        </a:spcBef>
        <a:spcAft>
          <a:spcPts val="0"/>
        </a:spcAft>
        <a:buClrTx/>
        <a:buSzTx/>
        <a:buFontTx/>
        <a:buNone/>
        <a:tabLst/>
        <a:defRPr sz="15200" b="0" i="0" u="none" strike="noStrike" cap="none" spc="0" baseline="0">
          <a:solidFill>
            <a:srgbClr val="000000"/>
          </a:solidFill>
          <a:uFillTx/>
          <a:latin typeface="+mn-lt"/>
          <a:ea typeface="+mn-ea"/>
          <a:cs typeface="+mn-cs"/>
          <a:sym typeface="Helvetica Light"/>
        </a:defRPr>
      </a:lvl2pPr>
      <a:lvl3pPr marL="0" marR="0" indent="457200" algn="ctr" defTabSz="1141015" rtl="0" latinLnBrk="0">
        <a:lnSpc>
          <a:spcPct val="100000"/>
        </a:lnSpc>
        <a:spcBef>
          <a:spcPts val="0"/>
        </a:spcBef>
        <a:spcAft>
          <a:spcPts val="0"/>
        </a:spcAft>
        <a:buClrTx/>
        <a:buSzTx/>
        <a:buFontTx/>
        <a:buNone/>
        <a:tabLst/>
        <a:defRPr sz="15200" b="0" i="0" u="none" strike="noStrike" cap="none" spc="0" baseline="0">
          <a:solidFill>
            <a:srgbClr val="000000"/>
          </a:solidFill>
          <a:uFillTx/>
          <a:latin typeface="+mn-lt"/>
          <a:ea typeface="+mn-ea"/>
          <a:cs typeface="+mn-cs"/>
          <a:sym typeface="Helvetica Light"/>
        </a:defRPr>
      </a:lvl3pPr>
      <a:lvl4pPr marL="0" marR="0" indent="685800" algn="ctr" defTabSz="1141015" rtl="0" latinLnBrk="0">
        <a:lnSpc>
          <a:spcPct val="100000"/>
        </a:lnSpc>
        <a:spcBef>
          <a:spcPts val="0"/>
        </a:spcBef>
        <a:spcAft>
          <a:spcPts val="0"/>
        </a:spcAft>
        <a:buClrTx/>
        <a:buSzTx/>
        <a:buFontTx/>
        <a:buNone/>
        <a:tabLst/>
        <a:defRPr sz="15200" b="0" i="0" u="none" strike="noStrike" cap="none" spc="0" baseline="0">
          <a:solidFill>
            <a:srgbClr val="000000"/>
          </a:solidFill>
          <a:uFillTx/>
          <a:latin typeface="+mn-lt"/>
          <a:ea typeface="+mn-ea"/>
          <a:cs typeface="+mn-cs"/>
          <a:sym typeface="Helvetica Light"/>
        </a:defRPr>
      </a:lvl4pPr>
      <a:lvl5pPr marL="0" marR="0" indent="914400" algn="ctr" defTabSz="1141015" rtl="0" latinLnBrk="0">
        <a:lnSpc>
          <a:spcPct val="100000"/>
        </a:lnSpc>
        <a:spcBef>
          <a:spcPts val="0"/>
        </a:spcBef>
        <a:spcAft>
          <a:spcPts val="0"/>
        </a:spcAft>
        <a:buClrTx/>
        <a:buSzTx/>
        <a:buFontTx/>
        <a:buNone/>
        <a:tabLst/>
        <a:defRPr sz="15200" b="0" i="0" u="none" strike="noStrike" cap="none" spc="0" baseline="0">
          <a:solidFill>
            <a:srgbClr val="000000"/>
          </a:solidFill>
          <a:uFillTx/>
          <a:latin typeface="+mn-lt"/>
          <a:ea typeface="+mn-ea"/>
          <a:cs typeface="+mn-cs"/>
          <a:sym typeface="Helvetica Light"/>
        </a:defRPr>
      </a:lvl5pPr>
      <a:lvl6pPr marL="0" marR="0" indent="1143000" algn="ctr" defTabSz="1141015" rtl="0" latinLnBrk="0">
        <a:lnSpc>
          <a:spcPct val="100000"/>
        </a:lnSpc>
        <a:spcBef>
          <a:spcPts val="0"/>
        </a:spcBef>
        <a:spcAft>
          <a:spcPts val="0"/>
        </a:spcAft>
        <a:buClrTx/>
        <a:buSzTx/>
        <a:buFontTx/>
        <a:buNone/>
        <a:tabLst/>
        <a:defRPr sz="15200" b="0" i="0" u="none" strike="noStrike" cap="none" spc="0" baseline="0">
          <a:solidFill>
            <a:srgbClr val="000000"/>
          </a:solidFill>
          <a:uFillTx/>
          <a:latin typeface="+mn-lt"/>
          <a:ea typeface="+mn-ea"/>
          <a:cs typeface="+mn-cs"/>
          <a:sym typeface="Helvetica Light"/>
        </a:defRPr>
      </a:lvl6pPr>
      <a:lvl7pPr marL="0" marR="0" indent="1371600" algn="ctr" defTabSz="1141015" rtl="0" latinLnBrk="0">
        <a:lnSpc>
          <a:spcPct val="100000"/>
        </a:lnSpc>
        <a:spcBef>
          <a:spcPts val="0"/>
        </a:spcBef>
        <a:spcAft>
          <a:spcPts val="0"/>
        </a:spcAft>
        <a:buClrTx/>
        <a:buSzTx/>
        <a:buFontTx/>
        <a:buNone/>
        <a:tabLst/>
        <a:defRPr sz="15200" b="0" i="0" u="none" strike="noStrike" cap="none" spc="0" baseline="0">
          <a:solidFill>
            <a:srgbClr val="000000"/>
          </a:solidFill>
          <a:uFillTx/>
          <a:latin typeface="+mn-lt"/>
          <a:ea typeface="+mn-ea"/>
          <a:cs typeface="+mn-cs"/>
          <a:sym typeface="Helvetica Light"/>
        </a:defRPr>
      </a:lvl7pPr>
      <a:lvl8pPr marL="0" marR="0" indent="1600200" algn="ctr" defTabSz="1141015" rtl="0" latinLnBrk="0">
        <a:lnSpc>
          <a:spcPct val="100000"/>
        </a:lnSpc>
        <a:spcBef>
          <a:spcPts val="0"/>
        </a:spcBef>
        <a:spcAft>
          <a:spcPts val="0"/>
        </a:spcAft>
        <a:buClrTx/>
        <a:buSzTx/>
        <a:buFontTx/>
        <a:buNone/>
        <a:tabLst/>
        <a:defRPr sz="15200" b="0" i="0" u="none" strike="noStrike" cap="none" spc="0" baseline="0">
          <a:solidFill>
            <a:srgbClr val="000000"/>
          </a:solidFill>
          <a:uFillTx/>
          <a:latin typeface="+mn-lt"/>
          <a:ea typeface="+mn-ea"/>
          <a:cs typeface="+mn-cs"/>
          <a:sym typeface="Helvetica Light"/>
        </a:defRPr>
      </a:lvl8pPr>
      <a:lvl9pPr marL="0" marR="0" indent="1828800" algn="ctr" defTabSz="1141015" rtl="0" latinLnBrk="0">
        <a:lnSpc>
          <a:spcPct val="100000"/>
        </a:lnSpc>
        <a:spcBef>
          <a:spcPts val="0"/>
        </a:spcBef>
        <a:spcAft>
          <a:spcPts val="0"/>
        </a:spcAft>
        <a:buClrTx/>
        <a:buSzTx/>
        <a:buFontTx/>
        <a:buNone/>
        <a:tabLst/>
        <a:defRPr sz="15200" b="0" i="0" u="none" strike="noStrike" cap="none" spc="0" baseline="0">
          <a:solidFill>
            <a:srgbClr val="000000"/>
          </a:solidFill>
          <a:uFillTx/>
          <a:latin typeface="+mn-lt"/>
          <a:ea typeface="+mn-ea"/>
          <a:cs typeface="+mn-cs"/>
          <a:sym typeface="Helvetica Light"/>
        </a:defRPr>
      </a:lvl9pPr>
    </p:titleStyle>
    <p:bodyStyle>
      <a:lvl1pPr marL="0" marR="0" indent="0" algn="ctr" defTabSz="1141015" rtl="0" latinLnBrk="0">
        <a:lnSpc>
          <a:spcPct val="100000"/>
        </a:lnSpc>
        <a:spcBef>
          <a:spcPts val="0"/>
        </a:spcBef>
        <a:spcAft>
          <a:spcPts val="0"/>
        </a:spcAft>
        <a:buClrTx/>
        <a:buSzTx/>
        <a:buFontTx/>
        <a:buNone/>
        <a:tabLst/>
        <a:defRPr sz="6000" b="0" i="0" u="none" strike="noStrike" cap="none" spc="0" baseline="0">
          <a:solidFill>
            <a:srgbClr val="000000"/>
          </a:solidFill>
          <a:uFillTx/>
          <a:latin typeface="+mn-lt"/>
          <a:ea typeface="+mn-ea"/>
          <a:cs typeface="+mn-cs"/>
          <a:sym typeface="Helvetica Light"/>
        </a:defRPr>
      </a:lvl1pPr>
      <a:lvl2pPr marL="0" marR="0" indent="228600" algn="ctr" defTabSz="1141015" rtl="0" latinLnBrk="0">
        <a:lnSpc>
          <a:spcPct val="100000"/>
        </a:lnSpc>
        <a:spcBef>
          <a:spcPts val="0"/>
        </a:spcBef>
        <a:spcAft>
          <a:spcPts val="0"/>
        </a:spcAft>
        <a:buClrTx/>
        <a:buSzTx/>
        <a:buFontTx/>
        <a:buNone/>
        <a:tabLst/>
        <a:defRPr sz="6000" b="0" i="0" u="none" strike="noStrike" cap="none" spc="0" baseline="0">
          <a:solidFill>
            <a:srgbClr val="000000"/>
          </a:solidFill>
          <a:uFillTx/>
          <a:latin typeface="+mn-lt"/>
          <a:ea typeface="+mn-ea"/>
          <a:cs typeface="+mn-cs"/>
          <a:sym typeface="Helvetica Light"/>
        </a:defRPr>
      </a:lvl2pPr>
      <a:lvl3pPr marL="0" marR="0" indent="457200" algn="ctr" defTabSz="1141015" rtl="0" latinLnBrk="0">
        <a:lnSpc>
          <a:spcPct val="100000"/>
        </a:lnSpc>
        <a:spcBef>
          <a:spcPts val="0"/>
        </a:spcBef>
        <a:spcAft>
          <a:spcPts val="0"/>
        </a:spcAft>
        <a:buClrTx/>
        <a:buSzTx/>
        <a:buFontTx/>
        <a:buNone/>
        <a:tabLst/>
        <a:defRPr sz="6000" b="0" i="0" u="none" strike="noStrike" cap="none" spc="0" baseline="0">
          <a:solidFill>
            <a:srgbClr val="000000"/>
          </a:solidFill>
          <a:uFillTx/>
          <a:latin typeface="+mn-lt"/>
          <a:ea typeface="+mn-ea"/>
          <a:cs typeface="+mn-cs"/>
          <a:sym typeface="Helvetica Light"/>
        </a:defRPr>
      </a:lvl3pPr>
      <a:lvl4pPr marL="0" marR="0" indent="685800" algn="ctr" defTabSz="1141015" rtl="0" latinLnBrk="0">
        <a:lnSpc>
          <a:spcPct val="100000"/>
        </a:lnSpc>
        <a:spcBef>
          <a:spcPts val="0"/>
        </a:spcBef>
        <a:spcAft>
          <a:spcPts val="0"/>
        </a:spcAft>
        <a:buClrTx/>
        <a:buSzTx/>
        <a:buFontTx/>
        <a:buNone/>
        <a:tabLst/>
        <a:defRPr sz="6000" b="0" i="0" u="none" strike="noStrike" cap="none" spc="0" baseline="0">
          <a:solidFill>
            <a:srgbClr val="000000"/>
          </a:solidFill>
          <a:uFillTx/>
          <a:latin typeface="+mn-lt"/>
          <a:ea typeface="+mn-ea"/>
          <a:cs typeface="+mn-cs"/>
          <a:sym typeface="Helvetica Light"/>
        </a:defRPr>
      </a:lvl4pPr>
      <a:lvl5pPr marL="0" marR="0" indent="914400" algn="ctr" defTabSz="1141015" rtl="0" latinLnBrk="0">
        <a:lnSpc>
          <a:spcPct val="100000"/>
        </a:lnSpc>
        <a:spcBef>
          <a:spcPts val="0"/>
        </a:spcBef>
        <a:spcAft>
          <a:spcPts val="0"/>
        </a:spcAft>
        <a:buClrTx/>
        <a:buSzTx/>
        <a:buFontTx/>
        <a:buNone/>
        <a:tabLst/>
        <a:defRPr sz="6000" b="0" i="0" u="none" strike="noStrike" cap="none" spc="0" baseline="0">
          <a:solidFill>
            <a:srgbClr val="000000"/>
          </a:solidFill>
          <a:uFillTx/>
          <a:latin typeface="+mn-lt"/>
          <a:ea typeface="+mn-ea"/>
          <a:cs typeface="+mn-cs"/>
          <a:sym typeface="Helvetica Light"/>
        </a:defRPr>
      </a:lvl5pPr>
      <a:lvl6pPr marL="0" marR="0" indent="1143000" algn="ctr" defTabSz="1141015" rtl="0" latinLnBrk="0">
        <a:lnSpc>
          <a:spcPct val="100000"/>
        </a:lnSpc>
        <a:spcBef>
          <a:spcPts val="0"/>
        </a:spcBef>
        <a:spcAft>
          <a:spcPts val="0"/>
        </a:spcAft>
        <a:buClrTx/>
        <a:buSzTx/>
        <a:buFontTx/>
        <a:buNone/>
        <a:tabLst/>
        <a:defRPr sz="6000" b="0" i="0" u="none" strike="noStrike" cap="none" spc="0" baseline="0">
          <a:solidFill>
            <a:srgbClr val="000000"/>
          </a:solidFill>
          <a:uFillTx/>
          <a:latin typeface="+mn-lt"/>
          <a:ea typeface="+mn-ea"/>
          <a:cs typeface="+mn-cs"/>
          <a:sym typeface="Helvetica Light"/>
        </a:defRPr>
      </a:lvl6pPr>
      <a:lvl7pPr marL="0" marR="0" indent="1371600" algn="ctr" defTabSz="1141015" rtl="0" latinLnBrk="0">
        <a:lnSpc>
          <a:spcPct val="100000"/>
        </a:lnSpc>
        <a:spcBef>
          <a:spcPts val="0"/>
        </a:spcBef>
        <a:spcAft>
          <a:spcPts val="0"/>
        </a:spcAft>
        <a:buClrTx/>
        <a:buSzTx/>
        <a:buFontTx/>
        <a:buNone/>
        <a:tabLst/>
        <a:defRPr sz="6000" b="0" i="0" u="none" strike="noStrike" cap="none" spc="0" baseline="0">
          <a:solidFill>
            <a:srgbClr val="000000"/>
          </a:solidFill>
          <a:uFillTx/>
          <a:latin typeface="+mn-lt"/>
          <a:ea typeface="+mn-ea"/>
          <a:cs typeface="+mn-cs"/>
          <a:sym typeface="Helvetica Light"/>
        </a:defRPr>
      </a:lvl7pPr>
      <a:lvl8pPr marL="0" marR="0" indent="1600200" algn="ctr" defTabSz="1141015" rtl="0" latinLnBrk="0">
        <a:lnSpc>
          <a:spcPct val="100000"/>
        </a:lnSpc>
        <a:spcBef>
          <a:spcPts val="0"/>
        </a:spcBef>
        <a:spcAft>
          <a:spcPts val="0"/>
        </a:spcAft>
        <a:buClrTx/>
        <a:buSzTx/>
        <a:buFontTx/>
        <a:buNone/>
        <a:tabLst/>
        <a:defRPr sz="6000" b="0" i="0" u="none" strike="noStrike" cap="none" spc="0" baseline="0">
          <a:solidFill>
            <a:srgbClr val="000000"/>
          </a:solidFill>
          <a:uFillTx/>
          <a:latin typeface="+mn-lt"/>
          <a:ea typeface="+mn-ea"/>
          <a:cs typeface="+mn-cs"/>
          <a:sym typeface="Helvetica Light"/>
        </a:defRPr>
      </a:lvl8pPr>
      <a:lvl9pPr marL="0" marR="0" indent="1828800" algn="ctr" defTabSz="1141015" rtl="0" latinLnBrk="0">
        <a:lnSpc>
          <a:spcPct val="100000"/>
        </a:lnSpc>
        <a:spcBef>
          <a:spcPts val="0"/>
        </a:spcBef>
        <a:spcAft>
          <a:spcPts val="0"/>
        </a:spcAft>
        <a:buClrTx/>
        <a:buSzTx/>
        <a:buFontTx/>
        <a:buNone/>
        <a:tabLst/>
        <a:defRPr sz="6000" b="0" i="0" u="none" strike="noStrike" cap="none" spc="0" baseline="0">
          <a:solidFill>
            <a:srgbClr val="000000"/>
          </a:solidFill>
          <a:uFillTx/>
          <a:latin typeface="+mn-lt"/>
          <a:ea typeface="+mn-ea"/>
          <a:cs typeface="+mn-cs"/>
          <a:sym typeface="Helvetica Light"/>
        </a:defRPr>
      </a:lvl9pPr>
    </p:bodyStyle>
    <p:otherStyle>
      <a:lvl1pPr marL="0" marR="0" indent="0" algn="ctr" defTabSz="1141015" rtl="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 Light"/>
        </a:defRPr>
      </a:lvl1pPr>
      <a:lvl2pPr marL="0" marR="0" indent="228600" algn="ctr" defTabSz="1141015" rtl="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 Light"/>
        </a:defRPr>
      </a:lvl2pPr>
      <a:lvl3pPr marL="0" marR="0" indent="457200" algn="ctr" defTabSz="1141015" rtl="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 Light"/>
        </a:defRPr>
      </a:lvl3pPr>
      <a:lvl4pPr marL="0" marR="0" indent="685800" algn="ctr" defTabSz="1141015" rtl="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 Light"/>
        </a:defRPr>
      </a:lvl4pPr>
      <a:lvl5pPr marL="0" marR="0" indent="914400" algn="ctr" defTabSz="1141015" rtl="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 Light"/>
        </a:defRPr>
      </a:lvl5pPr>
      <a:lvl6pPr marL="0" marR="0" indent="1143000" algn="ctr" defTabSz="1141015" rtl="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 Light"/>
        </a:defRPr>
      </a:lvl6pPr>
      <a:lvl7pPr marL="0" marR="0" indent="1371600" algn="ctr" defTabSz="1141015" rtl="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 Light"/>
        </a:defRPr>
      </a:lvl7pPr>
      <a:lvl8pPr marL="0" marR="0" indent="1600200" algn="ctr" defTabSz="1141015" rtl="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 Light"/>
        </a:defRPr>
      </a:lvl8pPr>
      <a:lvl9pPr marL="0" marR="0" indent="1828800" algn="ctr" defTabSz="1141015" rtl="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2.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2.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2.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2.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hyperlink" Target="mailto:ptastjosutton@gmail.com" TargetMode="External"/><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5" name="Group"/>
          <p:cNvGrpSpPr/>
          <p:nvPr/>
        </p:nvGrpSpPr>
        <p:grpSpPr>
          <a:xfrm>
            <a:off x="512205" y="3116559"/>
            <a:ext cx="14009094" cy="14902353"/>
            <a:chOff x="0" y="0"/>
            <a:chExt cx="14009092" cy="7595027"/>
          </a:xfrm>
        </p:grpSpPr>
        <p:sp>
          <p:nvSpPr>
            <p:cNvPr id="123" name="Rectangle"/>
            <p:cNvSpPr/>
            <p:nvPr/>
          </p:nvSpPr>
          <p:spPr>
            <a:xfrm>
              <a:off x="0" y="-1"/>
              <a:ext cx="14009093" cy="7595029"/>
            </a:xfrm>
            <a:prstGeom prst="rect">
              <a:avLst/>
            </a:prstGeom>
            <a:solidFill>
              <a:srgbClr val="FFFFFF"/>
            </a:solidFill>
            <a:ln w="3175" cap="flat">
              <a:noFill/>
              <a:miter lim="400000"/>
            </a:ln>
            <a:effectLst>
              <a:outerShdw blurRad="25400" dist="12700" dir="5400000" rotWithShape="0">
                <a:srgbClr val="000000">
                  <a:alpha val="50000"/>
                </a:srgbClr>
              </a:outerShdw>
            </a:effectLst>
          </p:spPr>
          <p:txBody>
            <a:bodyPr wrap="square" lIns="47625" tIns="47625" rIns="47625" bIns="47625" numCol="1" anchor="ctr">
              <a:noAutofit/>
            </a:bodyPr>
            <a:lstStyle/>
            <a:p>
              <a:pPr>
                <a:defRPr sz="4600">
                  <a:solidFill>
                    <a:schemeClr val="accent1">
                      <a:hueOff val="47394"/>
                      <a:satOff val="-25753"/>
                      <a:lumOff val="-7544"/>
                    </a:schemeClr>
                  </a:solidFill>
                </a:defRPr>
              </a:pPr>
              <a:endParaRPr dirty="0"/>
            </a:p>
          </p:txBody>
        </p:sp>
        <p:pic>
          <p:nvPicPr>
            <p:cNvPr id="124" name="Screen Shot 2019-10-14 at 11.48.14.png" descr="Screen Shot 2019-10-14 at 11.48.14.png"/>
            <p:cNvPicPr>
              <a:picLocks noChangeAspect="1"/>
            </p:cNvPicPr>
            <p:nvPr/>
          </p:nvPicPr>
          <p:blipFill>
            <a:blip r:embed="rId2"/>
            <a:srcRect/>
            <a:stretch>
              <a:fillRect/>
            </a:stretch>
          </p:blipFill>
          <p:spPr>
            <a:xfrm>
              <a:off x="6635452" y="1994569"/>
              <a:ext cx="1816101" cy="25401"/>
            </a:xfrm>
            <a:prstGeom prst="rect">
              <a:avLst/>
            </a:prstGeom>
            <a:ln w="3175" cap="flat">
              <a:noFill/>
              <a:miter lim="400000"/>
            </a:ln>
            <a:effectLst>
              <a:outerShdw blurRad="25400" dist="12700" dir="5400000" rotWithShape="0">
                <a:srgbClr val="000000">
                  <a:alpha val="50000"/>
                </a:srgbClr>
              </a:outerShdw>
            </a:effectLst>
          </p:spPr>
        </p:pic>
      </p:grpSp>
      <p:pic>
        <p:nvPicPr>
          <p:cNvPr id="126" name="Rectangle Rectangle" descr="Rectangle Rectangle"/>
          <p:cNvPicPr>
            <a:picLocks/>
          </p:cNvPicPr>
          <p:nvPr/>
        </p:nvPicPr>
        <p:blipFill>
          <a:blip r:embed="rId3"/>
          <a:stretch>
            <a:fillRect/>
          </a:stretch>
        </p:blipFill>
        <p:spPr>
          <a:xfrm>
            <a:off x="512205" y="3205459"/>
            <a:ext cx="14112342" cy="6243856"/>
          </a:xfrm>
          <a:prstGeom prst="rect">
            <a:avLst/>
          </a:prstGeom>
          <a:effectLst>
            <a:outerShdw blurRad="25400" dist="12700" dir="5400000" rotWithShape="0">
              <a:srgbClr val="000000">
                <a:alpha val="50000"/>
              </a:srgbClr>
            </a:outerShdw>
          </a:effectLst>
        </p:spPr>
      </p:pic>
      <p:sp>
        <p:nvSpPr>
          <p:cNvPr id="127" name="PTA Newsletter…"/>
          <p:cNvSpPr txBox="1"/>
          <p:nvPr/>
        </p:nvSpPr>
        <p:spPr>
          <a:xfrm>
            <a:off x="3703063" y="397204"/>
            <a:ext cx="7833876" cy="2558393"/>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7625" tIns="47625" rIns="47625" bIns="47625" anchor="ctr">
            <a:spAutoFit/>
          </a:bodyPr>
          <a:lstStyle/>
          <a:p>
            <a:pPr>
              <a:defRPr sz="8000">
                <a:solidFill>
                  <a:schemeClr val="accent1">
                    <a:hueOff val="47394"/>
                    <a:satOff val="-25753"/>
                    <a:lumOff val="-7544"/>
                  </a:schemeClr>
                </a:solidFill>
                <a:latin typeface="Chalkduster"/>
                <a:ea typeface="Chalkduster"/>
                <a:cs typeface="Chalkduster"/>
                <a:sym typeface="Chalkduster"/>
              </a:defRPr>
            </a:pPr>
            <a:r>
              <a:rPr dirty="0"/>
              <a:t>PTA Newsletter</a:t>
            </a:r>
          </a:p>
          <a:p>
            <a:pPr>
              <a:defRPr sz="8000">
                <a:solidFill>
                  <a:schemeClr val="accent1">
                    <a:hueOff val="47394"/>
                    <a:satOff val="-25753"/>
                    <a:lumOff val="-7544"/>
                  </a:schemeClr>
                </a:solidFill>
                <a:latin typeface="Chalkduster"/>
                <a:ea typeface="Chalkduster"/>
                <a:cs typeface="Chalkduster"/>
                <a:sym typeface="Chalkduster"/>
              </a:defRPr>
            </a:pPr>
            <a:r>
              <a:rPr lang="en-GB" dirty="0"/>
              <a:t>October 2024</a:t>
            </a:r>
            <a:endParaRPr dirty="0"/>
          </a:p>
        </p:txBody>
      </p:sp>
      <p:grpSp>
        <p:nvGrpSpPr>
          <p:cNvPr id="130" name="Screen Shot 2019-03-12 at 08.52.07.png"/>
          <p:cNvGrpSpPr/>
          <p:nvPr/>
        </p:nvGrpSpPr>
        <p:grpSpPr>
          <a:xfrm>
            <a:off x="12161952" y="223542"/>
            <a:ext cx="2836947" cy="2905716"/>
            <a:chOff x="0" y="0"/>
            <a:chExt cx="2836946" cy="2905714"/>
          </a:xfrm>
        </p:grpSpPr>
        <p:pic>
          <p:nvPicPr>
            <p:cNvPr id="129" name="Screen Shot 2019-03-12 at 08.52.07.png" descr="Screen Shot 2019-03-12 at 08.52.07.png"/>
            <p:cNvPicPr>
              <a:picLocks noChangeAspect="1"/>
            </p:cNvPicPr>
            <p:nvPr/>
          </p:nvPicPr>
          <p:blipFill>
            <a:blip r:embed="rId4"/>
            <a:stretch>
              <a:fillRect/>
            </a:stretch>
          </p:blipFill>
          <p:spPr>
            <a:xfrm>
              <a:off x="114300" y="76200"/>
              <a:ext cx="2608347" cy="2600915"/>
            </a:xfrm>
            <a:prstGeom prst="rect">
              <a:avLst/>
            </a:prstGeom>
            <a:ln>
              <a:noFill/>
            </a:ln>
            <a:effectLst/>
          </p:spPr>
        </p:pic>
        <p:pic>
          <p:nvPicPr>
            <p:cNvPr id="128" name="Screen Shot 2019-03-12 at 08.52.07.png" descr="Screen Shot 2019-03-12 at 08.52.07.png"/>
            <p:cNvPicPr>
              <a:picLocks/>
            </p:cNvPicPr>
            <p:nvPr/>
          </p:nvPicPr>
          <p:blipFill>
            <a:blip r:embed="rId5"/>
            <a:stretch>
              <a:fillRect/>
            </a:stretch>
          </p:blipFill>
          <p:spPr>
            <a:xfrm>
              <a:off x="0" y="0"/>
              <a:ext cx="2836947" cy="2905715"/>
            </a:xfrm>
            <a:prstGeom prst="rect">
              <a:avLst/>
            </a:prstGeom>
            <a:effectLst/>
          </p:spPr>
        </p:pic>
      </p:grpSp>
      <p:grpSp>
        <p:nvGrpSpPr>
          <p:cNvPr id="144" name="Screen Shot 2019-03-12 at 08.53.36.png"/>
          <p:cNvGrpSpPr/>
          <p:nvPr/>
        </p:nvGrpSpPr>
        <p:grpSpPr>
          <a:xfrm>
            <a:off x="255190" y="295275"/>
            <a:ext cx="2142102" cy="3240383"/>
            <a:chOff x="0" y="0"/>
            <a:chExt cx="2142100" cy="3240382"/>
          </a:xfrm>
        </p:grpSpPr>
        <p:pic>
          <p:nvPicPr>
            <p:cNvPr id="143" name="Screen Shot 2019-03-12 at 08.53.36.png" descr="Screen Shot 2019-03-12 at 08.53.36.png"/>
            <p:cNvPicPr>
              <a:picLocks noChangeAspect="1"/>
            </p:cNvPicPr>
            <p:nvPr/>
          </p:nvPicPr>
          <p:blipFill>
            <a:blip r:embed="rId6"/>
            <a:stretch>
              <a:fillRect/>
            </a:stretch>
          </p:blipFill>
          <p:spPr>
            <a:xfrm>
              <a:off x="215900" y="139700"/>
              <a:ext cx="1710301" cy="2681583"/>
            </a:xfrm>
            <a:prstGeom prst="rect">
              <a:avLst/>
            </a:prstGeom>
            <a:ln>
              <a:noFill/>
            </a:ln>
            <a:effectLst/>
          </p:spPr>
        </p:pic>
        <p:pic>
          <p:nvPicPr>
            <p:cNvPr id="142" name="Screen Shot 2019-03-12 at 08.53.36.png" descr="Screen Shot 2019-03-12 at 08.53.36.png"/>
            <p:cNvPicPr>
              <a:picLocks/>
            </p:cNvPicPr>
            <p:nvPr/>
          </p:nvPicPr>
          <p:blipFill>
            <a:blip r:embed="rId7"/>
            <a:stretch>
              <a:fillRect/>
            </a:stretch>
          </p:blipFill>
          <p:spPr>
            <a:xfrm>
              <a:off x="0" y="0"/>
              <a:ext cx="2142101" cy="3240383"/>
            </a:xfrm>
            <a:prstGeom prst="rect">
              <a:avLst/>
            </a:prstGeom>
            <a:effectLst/>
          </p:spPr>
        </p:pic>
      </p:grpSp>
      <p:pic>
        <p:nvPicPr>
          <p:cNvPr id="145" name="Screen Shot 2019-06-12 at 22.37.22.png" descr="Screen Shot 2019-06-12 at 22.37.22.png"/>
          <p:cNvPicPr>
            <a:picLocks noChangeAspect="1"/>
          </p:cNvPicPr>
          <p:nvPr/>
        </p:nvPicPr>
        <p:blipFill>
          <a:blip r:embed="rId8"/>
          <a:stretch>
            <a:fillRect/>
          </a:stretch>
        </p:blipFill>
        <p:spPr>
          <a:prstGeom prst="rect">
            <a:avLst/>
          </a:prstGeom>
          <a:ln w="3175">
            <a:miter lim="400000"/>
          </a:ln>
          <a:effectLst>
            <a:outerShdw blurRad="25400" dist="12700" dir="5400000" rotWithShape="0">
              <a:srgbClr val="000000">
                <a:alpha val="50000"/>
              </a:srgbClr>
            </a:outerShdw>
          </a:effectLst>
        </p:spPr>
      </p:pic>
      <p:sp>
        <p:nvSpPr>
          <p:cNvPr id="12" name="TextBox 11">
            <a:extLst>
              <a:ext uri="{FF2B5EF4-FFF2-40B4-BE49-F238E27FC236}">
                <a16:creationId xmlns:a16="http://schemas.microsoft.com/office/drawing/2014/main" id="{82FB8085-4136-C8B3-AF0C-077F8C27EC52}"/>
              </a:ext>
            </a:extLst>
          </p:cNvPr>
          <p:cNvSpPr txBox="1"/>
          <p:nvPr/>
        </p:nvSpPr>
        <p:spPr>
          <a:xfrm>
            <a:off x="1152524" y="3200574"/>
            <a:ext cx="12934951" cy="5513048"/>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625" tIns="47625" rIns="47625" bIns="47625" numCol="1" spcCol="38100" rtlCol="0" anchor="ctr">
            <a:spAutoFit/>
          </a:bodyPr>
          <a:lstStyle/>
          <a:p>
            <a:pPr algn="just"/>
            <a:endParaRPr lang="en-GB" sz="1800" b="1" dirty="0">
              <a:solidFill>
                <a:schemeClr val="bg1"/>
              </a:solidFill>
              <a:latin typeface="Chalkduster"/>
            </a:endParaRPr>
          </a:p>
          <a:p>
            <a:pPr algn="just"/>
            <a:endParaRPr lang="en-GB" sz="1800" b="1" dirty="0">
              <a:solidFill>
                <a:schemeClr val="bg1"/>
              </a:solidFill>
              <a:latin typeface="Chalkduster"/>
            </a:endParaRPr>
          </a:p>
          <a:p>
            <a:pPr algn="just"/>
            <a:endParaRPr lang="en-GB" sz="1800" b="1" dirty="0">
              <a:solidFill>
                <a:schemeClr val="bg1"/>
              </a:solidFill>
              <a:latin typeface="Chalkduster"/>
            </a:endParaRPr>
          </a:p>
          <a:p>
            <a:pPr algn="just"/>
            <a:r>
              <a:rPr lang="en-GB" sz="2000" b="1" dirty="0">
                <a:solidFill>
                  <a:schemeClr val="bg1"/>
                </a:solidFill>
                <a:latin typeface="Chalkduster"/>
              </a:rPr>
              <a:t>Dear Parents and carers,</a:t>
            </a:r>
          </a:p>
          <a:p>
            <a:pPr algn="just"/>
            <a:endParaRPr lang="en-GB" sz="2000" b="1" dirty="0">
              <a:solidFill>
                <a:schemeClr val="bg1"/>
              </a:solidFill>
              <a:latin typeface="Chalkduster"/>
            </a:endParaRPr>
          </a:p>
          <a:p>
            <a:pPr algn="just"/>
            <a:r>
              <a:rPr lang="en-GB" sz="2000" b="1" dirty="0">
                <a:solidFill>
                  <a:schemeClr val="bg1"/>
                </a:solidFill>
                <a:latin typeface="Chalkduster"/>
              </a:rPr>
              <a:t>   We are happy to announce the formation of our new PTA committee, following our recent Annual General Meeting (AGM). </a:t>
            </a:r>
          </a:p>
          <a:p>
            <a:pPr algn="just"/>
            <a:r>
              <a:rPr lang="en-GB" sz="2000" b="1" dirty="0">
                <a:solidFill>
                  <a:schemeClr val="bg1"/>
                </a:solidFill>
                <a:latin typeface="Chalkduster"/>
              </a:rPr>
              <a:t>   We will take this opportunity to work together to support our school and enrich the experience of our students. As a team, we are committed to creating a vibrant and fun environment for all, organizing events that bring joy, create lasting memories, and help raise vital funds to support school programs and initiatives.</a:t>
            </a:r>
          </a:p>
          <a:p>
            <a:pPr algn="just"/>
            <a:r>
              <a:rPr lang="en-GB" sz="2000" b="1" dirty="0">
                <a:solidFill>
                  <a:schemeClr val="bg1"/>
                </a:solidFill>
                <a:latin typeface="Chalkduster"/>
              </a:rPr>
              <a:t>   Look out for updates about upcoming events and ways to get involved. We believe that working together with parents, teachers, and staff, we can make a big difference.</a:t>
            </a:r>
          </a:p>
          <a:p>
            <a:pPr algn="just"/>
            <a:r>
              <a:rPr lang="en-GB" sz="2000" b="1" dirty="0">
                <a:solidFill>
                  <a:schemeClr val="bg1"/>
                </a:solidFill>
                <a:latin typeface="Chalkduster"/>
              </a:rPr>
              <a:t>   We appreciate your continued support and look forward to a fantastic year ahead!</a:t>
            </a:r>
          </a:p>
          <a:p>
            <a:pPr algn="just"/>
            <a:endParaRPr lang="en-GB" sz="2000" b="1" dirty="0">
              <a:solidFill>
                <a:schemeClr val="bg1"/>
              </a:solidFill>
              <a:latin typeface="Chalkduster"/>
            </a:endParaRPr>
          </a:p>
          <a:p>
            <a:pPr algn="just"/>
            <a:r>
              <a:rPr lang="en-GB" sz="2000" b="1" dirty="0">
                <a:solidFill>
                  <a:schemeClr val="bg1"/>
                </a:solidFill>
                <a:latin typeface="Chalkduster"/>
              </a:rPr>
              <a:t>         Warm regards,</a:t>
            </a:r>
          </a:p>
          <a:p>
            <a:pPr algn="just"/>
            <a:r>
              <a:rPr lang="en-GB" sz="2000" b="1" dirty="0">
                <a:solidFill>
                  <a:schemeClr val="bg1"/>
                </a:solidFill>
                <a:latin typeface="Chalkduster"/>
              </a:rPr>
              <a:t>  Katerina, Liz, Lee, Harriet.</a:t>
            </a:r>
          </a:p>
          <a:p>
            <a:pPr algn="just"/>
            <a:endParaRPr lang="en-GB" sz="1800" b="1" dirty="0">
              <a:solidFill>
                <a:schemeClr val="bg1"/>
              </a:solidFill>
              <a:latin typeface="Chalkduster"/>
            </a:endParaRPr>
          </a:p>
        </p:txBody>
      </p:sp>
      <p:pic>
        <p:nvPicPr>
          <p:cNvPr id="6" name="Rectangle Rectangle" descr="Rectangle Rectangle">
            <a:extLst>
              <a:ext uri="{FF2B5EF4-FFF2-40B4-BE49-F238E27FC236}">
                <a16:creationId xmlns:a16="http://schemas.microsoft.com/office/drawing/2014/main" id="{3511FABE-D6C8-CC1C-FD20-633C6E8E86CD}"/>
              </a:ext>
            </a:extLst>
          </p:cNvPr>
          <p:cNvPicPr>
            <a:picLocks/>
          </p:cNvPicPr>
          <p:nvPr/>
        </p:nvPicPr>
        <p:blipFill>
          <a:blip r:embed="rId3"/>
          <a:stretch>
            <a:fillRect/>
          </a:stretch>
        </p:blipFill>
        <p:spPr>
          <a:xfrm>
            <a:off x="408958" y="9538215"/>
            <a:ext cx="14112342" cy="8054919"/>
          </a:xfrm>
          <a:prstGeom prst="rect">
            <a:avLst/>
          </a:prstGeom>
          <a:effectLst>
            <a:outerShdw blurRad="25400" dist="12700" dir="5400000" rotWithShape="0">
              <a:srgbClr val="000000">
                <a:alpha val="50000"/>
              </a:srgbClr>
            </a:outerShdw>
          </a:effectLst>
        </p:spPr>
      </p:pic>
      <p:sp>
        <p:nvSpPr>
          <p:cNvPr id="2" name="TextBox 1">
            <a:extLst>
              <a:ext uri="{FF2B5EF4-FFF2-40B4-BE49-F238E27FC236}">
                <a16:creationId xmlns:a16="http://schemas.microsoft.com/office/drawing/2014/main" id="{BB5EF4D9-977D-44D2-BA0D-E8887B1C8065}"/>
              </a:ext>
            </a:extLst>
          </p:cNvPr>
          <p:cNvSpPr txBox="1"/>
          <p:nvPr/>
        </p:nvSpPr>
        <p:spPr>
          <a:xfrm>
            <a:off x="1038928" y="10246600"/>
            <a:ext cx="12852401" cy="5359159"/>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625" tIns="47625" rIns="47625" bIns="47625" numCol="1" spcCol="38100" rtlCol="0" anchor="ctr">
            <a:spAutoFit/>
          </a:bodyPr>
          <a:lstStyle/>
          <a:p>
            <a:endParaRPr lang="en-GB" sz="2800" b="1" u="sng" dirty="0">
              <a:solidFill>
                <a:schemeClr val="bg1"/>
              </a:solidFill>
              <a:latin typeface="Chalkduster"/>
            </a:endParaRPr>
          </a:p>
          <a:p>
            <a:r>
              <a:rPr lang="en-GB" sz="2000" b="1" u="sng" dirty="0">
                <a:solidFill>
                  <a:schemeClr val="bg1"/>
                </a:solidFill>
                <a:latin typeface="Chalkduster"/>
              </a:rPr>
              <a:t>PTA Fundraising Goals 2024/2025</a:t>
            </a:r>
          </a:p>
          <a:p>
            <a:pPr algn="just"/>
            <a:endParaRPr lang="en-GB" sz="2000" dirty="0">
              <a:solidFill>
                <a:schemeClr val="bg1"/>
              </a:solidFill>
              <a:latin typeface="Chalkduster"/>
            </a:endParaRPr>
          </a:p>
          <a:p>
            <a:pPr algn="just"/>
            <a:r>
              <a:rPr lang="en-GB" sz="2000" dirty="0">
                <a:solidFill>
                  <a:schemeClr val="bg1"/>
                </a:solidFill>
                <a:latin typeface="Chalkduster"/>
              </a:rPr>
              <a:t>This year, our big fundraising goal is to raise funds for new canopies for the playground to provide shaded areas for the kids to enjoy, as the existing ones are not in a good shape.</a:t>
            </a:r>
          </a:p>
          <a:p>
            <a:pPr algn="just"/>
            <a:endParaRPr lang="en-GB" sz="2000" dirty="0">
              <a:solidFill>
                <a:schemeClr val="bg1"/>
              </a:solidFill>
              <a:latin typeface="Chalkduster"/>
            </a:endParaRPr>
          </a:p>
          <a:p>
            <a:pPr algn="just"/>
            <a:r>
              <a:rPr lang="en-GB" sz="2000" dirty="0">
                <a:solidFill>
                  <a:schemeClr val="bg1"/>
                </a:solidFill>
                <a:latin typeface="Chalkduster"/>
              </a:rPr>
              <a:t>We would love your help! If any of you own or work for a business that supplies canopies, please get in touch with us. We’re looking for great offers to make this goal a reality.</a:t>
            </a:r>
          </a:p>
          <a:p>
            <a:pPr algn="just"/>
            <a:endParaRPr lang="en-GB" sz="2000" dirty="0">
              <a:solidFill>
                <a:schemeClr val="bg1"/>
              </a:solidFill>
              <a:latin typeface="Chalkduster"/>
            </a:endParaRPr>
          </a:p>
          <a:p>
            <a:pPr algn="just"/>
            <a:r>
              <a:rPr lang="en-GB" sz="2000" dirty="0">
                <a:solidFill>
                  <a:schemeClr val="bg1"/>
                </a:solidFill>
                <a:latin typeface="Chalkduster"/>
              </a:rPr>
              <a:t>Contact the PTA if you can help or have any suggestions</a:t>
            </a:r>
            <a:r>
              <a:rPr lang="en-GB" sz="2000" b="1" u="sng" dirty="0">
                <a:solidFill>
                  <a:schemeClr val="bg1"/>
                </a:solidFill>
                <a:latin typeface="Chalkduster"/>
              </a:rPr>
              <a:t>.</a:t>
            </a:r>
          </a:p>
          <a:p>
            <a:pPr algn="just"/>
            <a:endParaRPr lang="en-GB" sz="2000" b="1" u="sng" dirty="0">
              <a:solidFill>
                <a:schemeClr val="bg1"/>
              </a:solidFill>
              <a:latin typeface="Chalkduster"/>
            </a:endParaRPr>
          </a:p>
          <a:p>
            <a:pPr algn="just"/>
            <a:r>
              <a:rPr lang="en-GB" sz="2000" dirty="0">
                <a:solidFill>
                  <a:schemeClr val="bg1"/>
                </a:solidFill>
                <a:latin typeface="Chalkduster"/>
              </a:rPr>
              <a:t>Except the canopies, we aim to raise money to buy items needed for Mass at school. </a:t>
            </a:r>
          </a:p>
          <a:p>
            <a:pPr algn="just"/>
            <a:endParaRPr lang="en-GB" sz="2000" dirty="0">
              <a:solidFill>
                <a:schemeClr val="bg1"/>
              </a:solidFill>
              <a:latin typeface="Chalkduster"/>
            </a:endParaRPr>
          </a:p>
          <a:p>
            <a:endParaRPr lang="en-GB" sz="2000" b="1" u="sng" dirty="0">
              <a:solidFill>
                <a:schemeClr val="bg1"/>
              </a:solidFill>
              <a:latin typeface="Chalkduster"/>
            </a:endParaRPr>
          </a:p>
          <a:p>
            <a:endParaRPr lang="en-GB" sz="1800" b="1" dirty="0">
              <a:solidFill>
                <a:schemeClr val="bg1"/>
              </a:solidFill>
              <a:latin typeface="Chalkduster"/>
            </a:endParaRPr>
          </a:p>
          <a:p>
            <a:pPr algn="just"/>
            <a:endParaRPr lang="en-GB" sz="1800" b="1" dirty="0">
              <a:solidFill>
                <a:schemeClr val="bg1"/>
              </a:solidFill>
              <a:latin typeface="Chalkduster"/>
            </a:endParaRPr>
          </a:p>
          <a:p>
            <a:pPr algn="just"/>
            <a:endParaRPr lang="en-GB" sz="1800" b="1" dirty="0">
              <a:solidFill>
                <a:schemeClr val="bg1"/>
              </a:solidFill>
              <a:latin typeface="Chalkduster"/>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5" name="Group"/>
          <p:cNvGrpSpPr/>
          <p:nvPr/>
        </p:nvGrpSpPr>
        <p:grpSpPr>
          <a:xfrm>
            <a:off x="512205" y="3116559"/>
            <a:ext cx="14009094" cy="14902353"/>
            <a:chOff x="0" y="0"/>
            <a:chExt cx="14009092" cy="7595027"/>
          </a:xfrm>
        </p:grpSpPr>
        <p:sp>
          <p:nvSpPr>
            <p:cNvPr id="123" name="Rectangle"/>
            <p:cNvSpPr/>
            <p:nvPr/>
          </p:nvSpPr>
          <p:spPr>
            <a:xfrm>
              <a:off x="0" y="-1"/>
              <a:ext cx="14009093" cy="7595029"/>
            </a:xfrm>
            <a:prstGeom prst="rect">
              <a:avLst/>
            </a:prstGeom>
            <a:solidFill>
              <a:srgbClr val="FFFFFF"/>
            </a:solidFill>
            <a:ln w="3175" cap="flat">
              <a:noFill/>
              <a:miter lim="400000"/>
            </a:ln>
            <a:effectLst>
              <a:outerShdw blurRad="25400" dist="12700" dir="5400000" rotWithShape="0">
                <a:srgbClr val="000000">
                  <a:alpha val="50000"/>
                </a:srgbClr>
              </a:outerShdw>
            </a:effectLst>
          </p:spPr>
          <p:txBody>
            <a:bodyPr wrap="square" lIns="47625" tIns="47625" rIns="47625" bIns="47625" numCol="1" anchor="ctr">
              <a:noAutofit/>
            </a:bodyPr>
            <a:lstStyle/>
            <a:p>
              <a:pPr>
                <a:defRPr sz="4600">
                  <a:solidFill>
                    <a:schemeClr val="accent1">
                      <a:hueOff val="47394"/>
                      <a:satOff val="-25753"/>
                      <a:lumOff val="-7544"/>
                    </a:schemeClr>
                  </a:solidFill>
                </a:defRPr>
              </a:pPr>
              <a:endParaRPr dirty="0"/>
            </a:p>
          </p:txBody>
        </p:sp>
        <p:pic>
          <p:nvPicPr>
            <p:cNvPr id="124" name="Screen Shot 2019-10-14 at 11.48.14.png" descr="Screen Shot 2019-10-14 at 11.48.14.png"/>
            <p:cNvPicPr>
              <a:picLocks noChangeAspect="1"/>
            </p:cNvPicPr>
            <p:nvPr/>
          </p:nvPicPr>
          <p:blipFill>
            <a:blip r:embed="rId2"/>
            <a:srcRect/>
            <a:stretch>
              <a:fillRect/>
            </a:stretch>
          </p:blipFill>
          <p:spPr>
            <a:xfrm>
              <a:off x="6635452" y="1994569"/>
              <a:ext cx="1816101" cy="25401"/>
            </a:xfrm>
            <a:prstGeom prst="rect">
              <a:avLst/>
            </a:prstGeom>
            <a:ln w="3175" cap="flat">
              <a:noFill/>
              <a:miter lim="400000"/>
            </a:ln>
            <a:effectLst>
              <a:outerShdw blurRad="25400" dist="12700" dir="5400000" rotWithShape="0">
                <a:srgbClr val="000000">
                  <a:alpha val="50000"/>
                </a:srgbClr>
              </a:outerShdw>
            </a:effectLst>
          </p:spPr>
        </p:pic>
      </p:grpSp>
      <p:sp>
        <p:nvSpPr>
          <p:cNvPr id="127" name="PTA Newsletter…"/>
          <p:cNvSpPr txBox="1"/>
          <p:nvPr/>
        </p:nvSpPr>
        <p:spPr>
          <a:xfrm>
            <a:off x="3703063" y="397204"/>
            <a:ext cx="7833876" cy="2558393"/>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7625" tIns="47625" rIns="47625" bIns="47625" anchor="ctr">
            <a:spAutoFit/>
          </a:bodyPr>
          <a:lstStyle/>
          <a:p>
            <a:pPr>
              <a:defRPr sz="8000">
                <a:solidFill>
                  <a:schemeClr val="accent1">
                    <a:hueOff val="47394"/>
                    <a:satOff val="-25753"/>
                    <a:lumOff val="-7544"/>
                  </a:schemeClr>
                </a:solidFill>
                <a:latin typeface="Chalkduster"/>
                <a:ea typeface="Chalkduster"/>
                <a:cs typeface="Chalkduster"/>
                <a:sym typeface="Chalkduster"/>
              </a:defRPr>
            </a:pPr>
            <a:r>
              <a:rPr dirty="0"/>
              <a:t>PTA Newsletter</a:t>
            </a:r>
          </a:p>
          <a:p>
            <a:pPr>
              <a:defRPr sz="8000">
                <a:solidFill>
                  <a:schemeClr val="accent1">
                    <a:hueOff val="47394"/>
                    <a:satOff val="-25753"/>
                    <a:lumOff val="-7544"/>
                  </a:schemeClr>
                </a:solidFill>
                <a:latin typeface="Chalkduster"/>
                <a:ea typeface="Chalkduster"/>
                <a:cs typeface="Chalkduster"/>
                <a:sym typeface="Chalkduster"/>
              </a:defRPr>
            </a:pPr>
            <a:r>
              <a:rPr lang="en-GB" dirty="0"/>
              <a:t>October 2024</a:t>
            </a:r>
            <a:endParaRPr dirty="0"/>
          </a:p>
        </p:txBody>
      </p:sp>
      <p:grpSp>
        <p:nvGrpSpPr>
          <p:cNvPr id="130" name="Screen Shot 2019-03-12 at 08.52.07.png"/>
          <p:cNvGrpSpPr/>
          <p:nvPr/>
        </p:nvGrpSpPr>
        <p:grpSpPr>
          <a:xfrm>
            <a:off x="12161952" y="223542"/>
            <a:ext cx="2836947" cy="2905716"/>
            <a:chOff x="0" y="0"/>
            <a:chExt cx="2836946" cy="2905714"/>
          </a:xfrm>
        </p:grpSpPr>
        <p:pic>
          <p:nvPicPr>
            <p:cNvPr id="129" name="Screen Shot 2019-03-12 at 08.52.07.png" descr="Screen Shot 2019-03-12 at 08.52.07.png"/>
            <p:cNvPicPr>
              <a:picLocks noChangeAspect="1"/>
            </p:cNvPicPr>
            <p:nvPr/>
          </p:nvPicPr>
          <p:blipFill>
            <a:blip r:embed="rId3"/>
            <a:stretch>
              <a:fillRect/>
            </a:stretch>
          </p:blipFill>
          <p:spPr>
            <a:xfrm>
              <a:off x="114300" y="76200"/>
              <a:ext cx="2608347" cy="2600915"/>
            </a:xfrm>
            <a:prstGeom prst="rect">
              <a:avLst/>
            </a:prstGeom>
            <a:ln>
              <a:noFill/>
            </a:ln>
            <a:effectLst/>
          </p:spPr>
        </p:pic>
        <p:pic>
          <p:nvPicPr>
            <p:cNvPr id="128" name="Screen Shot 2019-03-12 at 08.52.07.png" descr="Screen Shot 2019-03-12 at 08.52.07.png"/>
            <p:cNvPicPr>
              <a:picLocks/>
            </p:cNvPicPr>
            <p:nvPr/>
          </p:nvPicPr>
          <p:blipFill>
            <a:blip r:embed="rId4"/>
            <a:stretch>
              <a:fillRect/>
            </a:stretch>
          </p:blipFill>
          <p:spPr>
            <a:xfrm>
              <a:off x="0" y="0"/>
              <a:ext cx="2836947" cy="2905715"/>
            </a:xfrm>
            <a:prstGeom prst="rect">
              <a:avLst/>
            </a:prstGeom>
            <a:effectLst/>
          </p:spPr>
        </p:pic>
      </p:grpSp>
      <p:grpSp>
        <p:nvGrpSpPr>
          <p:cNvPr id="144" name="Screen Shot 2019-03-12 at 08.53.36.png"/>
          <p:cNvGrpSpPr/>
          <p:nvPr/>
        </p:nvGrpSpPr>
        <p:grpSpPr>
          <a:xfrm>
            <a:off x="255190" y="295275"/>
            <a:ext cx="2142102" cy="3240383"/>
            <a:chOff x="0" y="0"/>
            <a:chExt cx="2142100" cy="3240382"/>
          </a:xfrm>
        </p:grpSpPr>
        <p:pic>
          <p:nvPicPr>
            <p:cNvPr id="143" name="Screen Shot 2019-03-12 at 08.53.36.png" descr="Screen Shot 2019-03-12 at 08.53.36.png"/>
            <p:cNvPicPr>
              <a:picLocks noChangeAspect="1"/>
            </p:cNvPicPr>
            <p:nvPr/>
          </p:nvPicPr>
          <p:blipFill>
            <a:blip r:embed="rId5"/>
            <a:stretch>
              <a:fillRect/>
            </a:stretch>
          </p:blipFill>
          <p:spPr>
            <a:xfrm>
              <a:off x="215900" y="139700"/>
              <a:ext cx="1710301" cy="2681583"/>
            </a:xfrm>
            <a:prstGeom prst="rect">
              <a:avLst/>
            </a:prstGeom>
            <a:ln>
              <a:noFill/>
            </a:ln>
            <a:effectLst/>
          </p:spPr>
        </p:pic>
        <p:pic>
          <p:nvPicPr>
            <p:cNvPr id="142" name="Screen Shot 2019-03-12 at 08.53.36.png" descr="Screen Shot 2019-03-12 at 08.53.36.png"/>
            <p:cNvPicPr>
              <a:picLocks/>
            </p:cNvPicPr>
            <p:nvPr/>
          </p:nvPicPr>
          <p:blipFill>
            <a:blip r:embed="rId6"/>
            <a:stretch>
              <a:fillRect/>
            </a:stretch>
          </p:blipFill>
          <p:spPr>
            <a:xfrm>
              <a:off x="0" y="0"/>
              <a:ext cx="2142101" cy="3240383"/>
            </a:xfrm>
            <a:prstGeom prst="rect">
              <a:avLst/>
            </a:prstGeom>
            <a:effectLst/>
          </p:spPr>
        </p:pic>
      </p:grpSp>
      <p:pic>
        <p:nvPicPr>
          <p:cNvPr id="145" name="Screen Shot 2019-06-12 at 22.37.22.png" descr="Screen Shot 2019-06-12 at 22.37.22.png"/>
          <p:cNvPicPr>
            <a:picLocks noChangeAspect="1"/>
          </p:cNvPicPr>
          <p:nvPr/>
        </p:nvPicPr>
        <p:blipFill>
          <a:blip r:embed="rId7"/>
          <a:stretch>
            <a:fillRect/>
          </a:stretch>
        </p:blipFill>
        <p:spPr>
          <a:prstGeom prst="rect">
            <a:avLst/>
          </a:prstGeom>
          <a:ln w="3175">
            <a:miter lim="400000"/>
          </a:ln>
          <a:effectLst>
            <a:outerShdw blurRad="25400" dist="12700" dir="5400000" rotWithShape="0">
              <a:srgbClr val="000000">
                <a:alpha val="50000"/>
              </a:srgbClr>
            </a:outerShdw>
          </a:effectLst>
        </p:spPr>
      </p:pic>
      <p:sp>
        <p:nvSpPr>
          <p:cNvPr id="148" name="Autumn Disco"/>
          <p:cNvSpPr/>
          <p:nvPr/>
        </p:nvSpPr>
        <p:spPr>
          <a:xfrm>
            <a:off x="3809690" y="3012525"/>
            <a:ext cx="6939864" cy="982578"/>
          </a:xfrm>
          <a:prstGeom prst="roundRect">
            <a:avLst>
              <a:gd name="adj" fmla="val 27347"/>
            </a:avLst>
          </a:prstGeom>
          <a:solidFill>
            <a:schemeClr val="accent1">
              <a:satOff val="-3355"/>
              <a:lumOff val="26614"/>
            </a:schemeClr>
          </a:solidFill>
          <a:ln w="63500">
            <a:solidFill>
              <a:srgbClr val="FFFFFF"/>
            </a:solidFill>
            <a:miter lim="400000"/>
          </a:ln>
          <a:effectLst>
            <a:outerShdw blurRad="25400" dist="127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7625" tIns="47625" rIns="47625" bIns="47625" anchor="ctr"/>
          <a:lstStyle>
            <a:lvl1pPr>
              <a:defRPr sz="2500">
                <a:solidFill>
                  <a:schemeClr val="accent1">
                    <a:hueOff val="273562"/>
                    <a:satOff val="2937"/>
                    <a:lumOff val="-22233"/>
                  </a:schemeClr>
                </a:solidFill>
                <a:latin typeface="Chalkduster"/>
                <a:ea typeface="Chalkduster"/>
                <a:cs typeface="Chalkduster"/>
                <a:sym typeface="Chalkduster"/>
              </a:defRPr>
            </a:lvl1pPr>
          </a:lstStyle>
          <a:p>
            <a:r>
              <a:rPr lang="en-GB" sz="3000" b="1" dirty="0"/>
              <a:t>📢 First Event of the Year! 🎉</a:t>
            </a:r>
          </a:p>
        </p:txBody>
      </p:sp>
      <p:sp>
        <p:nvSpPr>
          <p:cNvPr id="12" name="TextBox 11">
            <a:extLst>
              <a:ext uri="{FF2B5EF4-FFF2-40B4-BE49-F238E27FC236}">
                <a16:creationId xmlns:a16="http://schemas.microsoft.com/office/drawing/2014/main" id="{82FB8085-4136-C8B3-AF0C-077F8C27EC52}"/>
              </a:ext>
            </a:extLst>
          </p:cNvPr>
          <p:cNvSpPr txBox="1"/>
          <p:nvPr/>
        </p:nvSpPr>
        <p:spPr>
          <a:xfrm>
            <a:off x="934976" y="6068978"/>
            <a:ext cx="13266800" cy="927177"/>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625" tIns="47625" rIns="47625" bIns="47625" numCol="1" spcCol="38100" rtlCol="0" anchor="ctr">
            <a:spAutoFit/>
          </a:bodyPr>
          <a:lstStyle/>
          <a:p>
            <a:pPr algn="just"/>
            <a:endParaRPr lang="en-GB" sz="1800" b="1" dirty="0">
              <a:solidFill>
                <a:schemeClr val="bg1"/>
              </a:solidFill>
              <a:latin typeface="Chalkduster"/>
            </a:endParaRPr>
          </a:p>
          <a:p>
            <a:pPr algn="just"/>
            <a:endParaRPr lang="en-GB" sz="1800" b="1" dirty="0">
              <a:solidFill>
                <a:schemeClr val="bg1"/>
              </a:solidFill>
              <a:latin typeface="Chalkduster"/>
            </a:endParaRPr>
          </a:p>
          <a:p>
            <a:pPr algn="just"/>
            <a:endParaRPr lang="en-GB" sz="1800" b="1" dirty="0">
              <a:solidFill>
                <a:schemeClr val="bg1"/>
              </a:solidFill>
              <a:latin typeface="Chalkduster"/>
            </a:endParaRPr>
          </a:p>
        </p:txBody>
      </p:sp>
      <p:pic>
        <p:nvPicPr>
          <p:cNvPr id="6" name="Rectangle Rectangle" descr="Rectangle Rectangle">
            <a:extLst>
              <a:ext uri="{FF2B5EF4-FFF2-40B4-BE49-F238E27FC236}">
                <a16:creationId xmlns:a16="http://schemas.microsoft.com/office/drawing/2014/main" id="{3511FABE-D6C8-CC1C-FD20-633C6E8E86CD}"/>
              </a:ext>
            </a:extLst>
          </p:cNvPr>
          <p:cNvPicPr>
            <a:picLocks/>
          </p:cNvPicPr>
          <p:nvPr/>
        </p:nvPicPr>
        <p:blipFill>
          <a:blip r:embed="rId8"/>
          <a:stretch>
            <a:fillRect/>
          </a:stretch>
        </p:blipFill>
        <p:spPr>
          <a:xfrm>
            <a:off x="512205" y="3751557"/>
            <a:ext cx="14112342" cy="14483255"/>
          </a:xfrm>
          <a:prstGeom prst="rect">
            <a:avLst/>
          </a:prstGeom>
          <a:effectLst>
            <a:outerShdw blurRad="25400" dist="12700" dir="5400000" rotWithShape="0">
              <a:srgbClr val="000000">
                <a:alpha val="50000"/>
              </a:srgbClr>
            </a:outerShdw>
          </a:effectLst>
        </p:spPr>
      </p:pic>
      <p:sp>
        <p:nvSpPr>
          <p:cNvPr id="2" name="TextBox 1">
            <a:extLst>
              <a:ext uri="{FF2B5EF4-FFF2-40B4-BE49-F238E27FC236}">
                <a16:creationId xmlns:a16="http://schemas.microsoft.com/office/drawing/2014/main" id="{BB5EF4D9-977D-44D2-BA0D-E8887B1C8065}"/>
              </a:ext>
            </a:extLst>
          </p:cNvPr>
          <p:cNvSpPr txBox="1"/>
          <p:nvPr/>
        </p:nvSpPr>
        <p:spPr>
          <a:xfrm>
            <a:off x="1343025" y="4145395"/>
            <a:ext cx="12553950" cy="16035928"/>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625" tIns="47625" rIns="47625" bIns="47625" numCol="1" spcCol="38100" rtlCol="0" anchor="ctr">
            <a:spAutoFit/>
          </a:bodyPr>
          <a:lstStyle/>
          <a:p>
            <a:pPr algn="just">
              <a:lnSpc>
                <a:spcPct val="107000"/>
              </a:lnSpc>
              <a:spcAft>
                <a:spcPts val="800"/>
              </a:spcAft>
            </a:pPr>
            <a:r>
              <a:rPr lang="en-GB" sz="1800" dirty="0">
                <a:solidFill>
                  <a:schemeClr val="bg1"/>
                </a:solidFill>
                <a:latin typeface="Chalkduster"/>
                <a:ea typeface="Aptos" panose="020B0004020202020204" pitchFamily="34" charset="0"/>
                <a:cs typeface="Times New Roman" panose="02020603050405020304" pitchFamily="18" charset="0"/>
              </a:rPr>
              <a:t>   </a:t>
            </a:r>
            <a:endParaRPr lang="en-GB" sz="17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endParaRPr>
          </a:p>
          <a:p>
            <a:pPr algn="just">
              <a:lnSpc>
                <a:spcPct val="107000"/>
              </a:lnSpc>
              <a:spcAft>
                <a:spcPts val="800"/>
              </a:spcAft>
            </a:pPr>
            <a:endParaRPr lang="en-GB" sz="17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endParaRPr>
          </a:p>
          <a:p>
            <a:pPr algn="just">
              <a:lnSpc>
                <a:spcPct val="107000"/>
              </a:lnSpc>
              <a:spcAft>
                <a:spcPts val="800"/>
              </a:spcAft>
            </a:pPr>
            <a:endParaRPr lang="en-GB" sz="1700" b="1"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endParaRPr>
          </a:p>
          <a:p>
            <a:pPr algn="just">
              <a:lnSpc>
                <a:spcPct val="107000"/>
              </a:lnSpc>
              <a:spcAft>
                <a:spcPts val="800"/>
              </a:spcAft>
            </a:pPr>
            <a:r>
              <a:rPr lang="en-GB" sz="1700" b="1"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      We're excited to invite all our students to our first PTA event! We are holding a welcome Disco, combined with a Non-Uniform Day for **Odd Socks Day**! 🧦✨🎶</a:t>
            </a:r>
          </a:p>
          <a:p>
            <a:pPr algn="just">
              <a:lnSpc>
                <a:spcPct val="107000"/>
              </a:lnSpc>
              <a:spcAft>
                <a:spcPts val="800"/>
              </a:spcAft>
            </a:pPr>
            <a:r>
              <a:rPr lang="en-GB" sz="1700" b="1"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      Send your kids to school in their most fun and mismatched odd socks, ready to dance and enjoy an  afternoon of fun!</a:t>
            </a:r>
          </a:p>
          <a:p>
            <a:pPr algn="just">
              <a:lnSpc>
                <a:spcPct val="107000"/>
              </a:lnSpc>
              <a:spcAft>
                <a:spcPts val="800"/>
              </a:spcAft>
            </a:pPr>
            <a:r>
              <a:rPr lang="en-GB" sz="1700" b="1"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      Let’s celebrate uniqueness and have a fantastic time on the dance floor. We look forward to seeing them show </a:t>
            </a:r>
          </a:p>
          <a:p>
            <a:pPr algn="just">
              <a:lnSpc>
                <a:spcPct val="107000"/>
              </a:lnSpc>
              <a:spcAft>
                <a:spcPts val="800"/>
              </a:spcAft>
            </a:pPr>
            <a:r>
              <a:rPr lang="en-GB" sz="1700" b="1"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off their dance moves and enjoy a fantastic time with their friends!! 🌟</a:t>
            </a:r>
          </a:p>
          <a:p>
            <a:pPr algn="just">
              <a:lnSpc>
                <a:spcPct val="107000"/>
              </a:lnSpc>
              <a:spcAft>
                <a:spcPts val="800"/>
              </a:spcAft>
            </a:pPr>
            <a:endParaRPr lang="en-GB" sz="1700" b="1"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endParaRPr>
          </a:p>
          <a:p>
            <a:pPr algn="just">
              <a:lnSpc>
                <a:spcPct val="107000"/>
              </a:lnSpc>
              <a:spcAft>
                <a:spcPts val="800"/>
              </a:spcAft>
            </a:pPr>
            <a:r>
              <a:rPr lang="en-GB" sz="1700" b="1"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        </a:t>
            </a:r>
            <a:r>
              <a:rPr lang="en-GB" sz="1700" b="1" u="sng"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Tuesday 12 November 2024 </a:t>
            </a:r>
          </a:p>
          <a:p>
            <a:pPr algn="just">
              <a:lnSpc>
                <a:spcPct val="107000"/>
              </a:lnSpc>
              <a:spcAft>
                <a:spcPts val="800"/>
              </a:spcAft>
            </a:pPr>
            <a:r>
              <a:rPr lang="en-GB" sz="1700" b="1"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        </a:t>
            </a:r>
            <a:r>
              <a:rPr lang="en-GB" sz="1700" b="1" u="sng"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KS1 Time: 3:30 PM - 4:15 PM </a:t>
            </a:r>
            <a:r>
              <a:rPr lang="en-GB" sz="1700" b="1"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straight after school. </a:t>
            </a:r>
          </a:p>
          <a:p>
            <a:pPr algn="just">
              <a:lnSpc>
                <a:spcPct val="107000"/>
              </a:lnSpc>
              <a:spcAft>
                <a:spcPts val="800"/>
              </a:spcAft>
            </a:pPr>
            <a:r>
              <a:rPr lang="en-GB" sz="1700" b="1"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        Entrance Fee: £4.50</a:t>
            </a:r>
          </a:p>
          <a:p>
            <a:pPr algn="just">
              <a:lnSpc>
                <a:spcPct val="107000"/>
              </a:lnSpc>
              <a:spcAft>
                <a:spcPts val="800"/>
              </a:spcAft>
            </a:pPr>
            <a:r>
              <a:rPr lang="en-GB" sz="1700" b="1"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        Includes: A small bag of popcorn, a sweet treat, a glow stick, a choice between a small bottle of water or a </a:t>
            </a:r>
          </a:p>
          <a:p>
            <a:pPr algn="just">
              <a:lnSpc>
                <a:spcPct val="107000"/>
              </a:lnSpc>
              <a:spcAft>
                <a:spcPts val="800"/>
              </a:spcAft>
            </a:pPr>
            <a:r>
              <a:rPr lang="en-GB" sz="1700" b="1"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        fruit Shoot and face glitter!</a:t>
            </a:r>
          </a:p>
          <a:p>
            <a:pPr algn="just">
              <a:lnSpc>
                <a:spcPct val="107000"/>
              </a:lnSpc>
              <a:spcAft>
                <a:spcPts val="800"/>
              </a:spcAft>
            </a:pPr>
            <a:r>
              <a:rPr lang="en-GB" sz="1700" b="1"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        </a:t>
            </a:r>
            <a:r>
              <a:rPr lang="en-GB" sz="1700" b="1" u="sng"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KS2 Time: 4:30 PM - 5:15 PM</a:t>
            </a:r>
          </a:p>
          <a:p>
            <a:pPr algn="just">
              <a:lnSpc>
                <a:spcPct val="107000"/>
              </a:lnSpc>
              <a:spcAft>
                <a:spcPts val="800"/>
              </a:spcAft>
            </a:pPr>
            <a:r>
              <a:rPr lang="en-GB" sz="1700" b="1"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        Entrance Fee: £2.50</a:t>
            </a:r>
          </a:p>
          <a:p>
            <a:pPr algn="just">
              <a:lnSpc>
                <a:spcPct val="107000"/>
              </a:lnSpc>
              <a:spcAft>
                <a:spcPts val="800"/>
              </a:spcAft>
            </a:pPr>
            <a:r>
              <a:rPr lang="en-GB" sz="1700" b="1"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        Available for Purchase: Crisps, sweet treats, popcorn, small bottles of water, fruit Shoots, glowsticks, </a:t>
            </a:r>
          </a:p>
          <a:p>
            <a:pPr algn="just">
              <a:lnSpc>
                <a:spcPct val="107000"/>
              </a:lnSpc>
              <a:spcAft>
                <a:spcPts val="800"/>
              </a:spcAft>
            </a:pPr>
            <a:r>
              <a:rPr lang="en-GB" sz="1700" b="1"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        face glitter and toy </a:t>
            </a:r>
            <a:r>
              <a:rPr lang="en-GB" sz="1700" b="1" dirty="0" err="1">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favors</a:t>
            </a:r>
            <a:r>
              <a:rPr lang="en-GB" sz="1700" b="1"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a:t>
            </a:r>
          </a:p>
          <a:p>
            <a:pPr algn="just">
              <a:lnSpc>
                <a:spcPct val="107000"/>
              </a:lnSpc>
              <a:spcAft>
                <a:spcPts val="800"/>
              </a:spcAft>
            </a:pPr>
            <a:endParaRPr lang="en-GB" sz="1700" b="1"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endParaRPr>
          </a:p>
          <a:p>
            <a:pPr algn="just">
              <a:lnSpc>
                <a:spcPct val="107000"/>
              </a:lnSpc>
              <a:spcAft>
                <a:spcPts val="800"/>
              </a:spcAft>
            </a:pPr>
            <a:r>
              <a:rPr lang="en-GB" sz="1700" b="1"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   </a:t>
            </a:r>
            <a:r>
              <a:rPr lang="en-GB" sz="1700" b="1">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Please book </a:t>
            </a:r>
            <a:r>
              <a:rPr lang="en-GB" sz="1700" b="1"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your child’s ticket via </a:t>
            </a:r>
            <a:r>
              <a:rPr lang="en-GB" sz="1700" b="1" dirty="0" err="1">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Parentmail</a:t>
            </a:r>
            <a:r>
              <a:rPr lang="en-GB" sz="1700" b="1"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 by Sunday 10 November 2024 to ensure their spot at the disco!</a:t>
            </a:r>
          </a:p>
          <a:p>
            <a:pPr algn="just">
              <a:lnSpc>
                <a:spcPct val="107000"/>
              </a:lnSpc>
              <a:spcAft>
                <a:spcPts val="800"/>
              </a:spcAft>
            </a:pPr>
            <a:r>
              <a:rPr lang="en-GB" sz="1700" b="1"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   Keep an eye for our </a:t>
            </a:r>
            <a:r>
              <a:rPr lang="en-GB" sz="1700" b="1" dirty="0" err="1">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facebook</a:t>
            </a:r>
            <a:r>
              <a:rPr lang="en-GB" sz="1700" b="1"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 contest to win one of our 3 free tickets!</a:t>
            </a:r>
          </a:p>
          <a:p>
            <a:pPr algn="just">
              <a:lnSpc>
                <a:spcPct val="107000"/>
              </a:lnSpc>
              <a:spcAft>
                <a:spcPts val="800"/>
              </a:spcAft>
            </a:pPr>
            <a:endParaRPr lang="en-GB" sz="1700" b="1"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endParaRPr>
          </a:p>
          <a:p>
            <a:pPr algn="just">
              <a:lnSpc>
                <a:spcPct val="107000"/>
              </a:lnSpc>
              <a:spcAft>
                <a:spcPts val="800"/>
              </a:spcAft>
            </a:pPr>
            <a:r>
              <a:rPr lang="en-GB" sz="1700" b="1"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       **How to Enter:**</a:t>
            </a:r>
          </a:p>
          <a:p>
            <a:pPr algn="just">
              <a:lnSpc>
                <a:spcPct val="107000"/>
              </a:lnSpc>
              <a:spcAft>
                <a:spcPts val="800"/>
              </a:spcAft>
            </a:pPr>
            <a:r>
              <a:rPr lang="en-GB" sz="1700" b="1"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      1. Follow the link to our PTA Facebook page: </a:t>
            </a:r>
          </a:p>
          <a:p>
            <a:pPr algn="just">
              <a:lnSpc>
                <a:spcPct val="107000"/>
              </a:lnSpc>
              <a:spcAft>
                <a:spcPts val="800"/>
              </a:spcAft>
            </a:pPr>
            <a:r>
              <a:rPr lang="en-GB" sz="1700" b="1"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      https://www.facebook.com/profile.php?id=61552594640013</a:t>
            </a:r>
          </a:p>
          <a:p>
            <a:pPr algn="just">
              <a:lnSpc>
                <a:spcPct val="107000"/>
              </a:lnSpc>
              <a:spcAft>
                <a:spcPts val="800"/>
              </a:spcAft>
            </a:pPr>
            <a:r>
              <a:rPr lang="en-GB" sz="1700" b="1"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      2. Like our Facebook page if you haven't already.</a:t>
            </a:r>
          </a:p>
          <a:p>
            <a:pPr algn="just">
              <a:lnSpc>
                <a:spcPct val="107000"/>
              </a:lnSpc>
              <a:spcAft>
                <a:spcPts val="800"/>
              </a:spcAft>
            </a:pPr>
            <a:r>
              <a:rPr lang="en-GB" sz="1700" b="1"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      3. Find the post about the Spring Disco and give it a 'like.’</a:t>
            </a:r>
          </a:p>
          <a:p>
            <a:pPr algn="just">
              <a:lnSpc>
                <a:spcPct val="107000"/>
              </a:lnSpc>
              <a:spcAft>
                <a:spcPts val="800"/>
              </a:spcAft>
            </a:pPr>
            <a:endParaRPr lang="en-GB" sz="1700" b="1"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endParaRPr>
          </a:p>
          <a:p>
            <a:pPr algn="just">
              <a:lnSpc>
                <a:spcPct val="107000"/>
              </a:lnSpc>
              <a:spcAft>
                <a:spcPts val="800"/>
              </a:spcAft>
            </a:pPr>
            <a:r>
              <a:rPr lang="en-GB" sz="1700" b="1"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   That's it! By following these simple steps, you'll be automatically entered into our raffle to win a free ticket to the disco. The winners will be announced Tuesday, 5 November 2024, giving everyone plenty of time to participate.</a:t>
            </a:r>
          </a:p>
          <a:p>
            <a:pPr algn="just">
              <a:lnSpc>
                <a:spcPct val="107000"/>
              </a:lnSpc>
              <a:spcAft>
                <a:spcPts val="800"/>
              </a:spcAft>
            </a:pPr>
            <a:endParaRPr lang="en-GB" sz="1700" b="1"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endParaRPr>
          </a:p>
          <a:p>
            <a:pPr algn="just">
              <a:lnSpc>
                <a:spcPct val="107000"/>
              </a:lnSpc>
              <a:spcAft>
                <a:spcPts val="800"/>
              </a:spcAft>
            </a:pPr>
            <a:r>
              <a:rPr lang="en-GB" sz="1700" b="1"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   Let’s make this a memorable event for our kids. </a:t>
            </a:r>
            <a:endParaRPr lang="en-GB" sz="1500" dirty="0">
              <a:solidFill>
                <a:schemeClr val="bg1"/>
              </a:solidFill>
              <a:latin typeface="Chalkduster"/>
              <a:ea typeface="Aptos" panose="020B0004020202020204" pitchFamily="34" charset="0"/>
              <a:cs typeface="Times New Roman" panose="02020603050405020304" pitchFamily="18" charset="0"/>
            </a:endParaRPr>
          </a:p>
          <a:p>
            <a:pPr algn="just">
              <a:lnSpc>
                <a:spcPct val="107000"/>
              </a:lnSpc>
              <a:spcAft>
                <a:spcPts val="800"/>
              </a:spcAft>
            </a:pPr>
            <a:endParaRPr lang="en-GB" sz="1800" dirty="0">
              <a:solidFill>
                <a:schemeClr val="bg1"/>
              </a:solidFill>
              <a:latin typeface="Chalkduster"/>
              <a:ea typeface="Aptos" panose="020B0004020202020204" pitchFamily="34" charset="0"/>
              <a:cs typeface="Times New Roman" panose="02020603050405020304" pitchFamily="18" charset="0"/>
            </a:endParaRPr>
          </a:p>
          <a:p>
            <a:pPr algn="just">
              <a:lnSpc>
                <a:spcPct val="107000"/>
              </a:lnSpc>
              <a:spcAft>
                <a:spcPts val="800"/>
              </a:spcAft>
            </a:pPr>
            <a:endParaRPr lang="en-GB" sz="1800" dirty="0">
              <a:solidFill>
                <a:schemeClr val="bg1"/>
              </a:solidFill>
              <a:latin typeface="Chalkduster"/>
              <a:ea typeface="Aptos" panose="020B0004020202020204" pitchFamily="34" charset="0"/>
              <a:cs typeface="Times New Roman" panose="02020603050405020304" pitchFamily="18" charset="0"/>
            </a:endParaRPr>
          </a:p>
          <a:p>
            <a:pPr algn="just">
              <a:lnSpc>
                <a:spcPct val="107000"/>
              </a:lnSpc>
              <a:spcAft>
                <a:spcPts val="800"/>
              </a:spcAft>
            </a:pPr>
            <a:endParaRPr lang="en-GB" sz="1800" dirty="0">
              <a:solidFill>
                <a:schemeClr val="bg1"/>
              </a:solidFill>
              <a:latin typeface="Chalkduster"/>
              <a:ea typeface="Aptos" panose="020B0004020202020204" pitchFamily="34" charset="0"/>
              <a:cs typeface="Times New Roman" panose="02020603050405020304" pitchFamily="18" charset="0"/>
            </a:endParaRPr>
          </a:p>
          <a:p>
            <a:pPr algn="just">
              <a:lnSpc>
                <a:spcPct val="107000"/>
              </a:lnSpc>
              <a:spcAft>
                <a:spcPts val="800"/>
              </a:spcAft>
            </a:pPr>
            <a:endParaRPr lang="en-GB" sz="1800" dirty="0">
              <a:solidFill>
                <a:schemeClr val="bg1"/>
              </a:solidFill>
              <a:latin typeface="Chalkduster"/>
              <a:ea typeface="Aptos" panose="020B0004020202020204" pitchFamily="34" charset="0"/>
              <a:cs typeface="Times New Roman" panose="02020603050405020304" pitchFamily="18" charset="0"/>
            </a:endParaRPr>
          </a:p>
          <a:p>
            <a:pPr algn="just">
              <a:lnSpc>
                <a:spcPct val="107000"/>
              </a:lnSpc>
              <a:spcAft>
                <a:spcPts val="800"/>
              </a:spcAft>
            </a:pPr>
            <a:endParaRPr lang="en-GB" sz="1800" dirty="0">
              <a:solidFill>
                <a:schemeClr val="bg1"/>
              </a:solidFill>
              <a:latin typeface="Chalkduster"/>
              <a:ea typeface="Aptos" panose="020B0004020202020204" pitchFamily="34" charset="0"/>
              <a:cs typeface="Times New Roman" panose="02020603050405020304" pitchFamily="18" charset="0"/>
            </a:endParaRPr>
          </a:p>
          <a:p>
            <a:pPr algn="just">
              <a:lnSpc>
                <a:spcPct val="107000"/>
              </a:lnSpc>
              <a:spcAft>
                <a:spcPts val="800"/>
              </a:spcAft>
            </a:pPr>
            <a:endParaRPr lang="en-GB" sz="1800" dirty="0">
              <a:solidFill>
                <a:schemeClr val="bg1"/>
              </a:solidFill>
              <a:latin typeface="Chalkduster"/>
              <a:ea typeface="Aptos" panose="020B0004020202020204" pitchFamily="34" charset="0"/>
              <a:cs typeface="Times New Roman" panose="02020603050405020304" pitchFamily="18" charset="0"/>
            </a:endParaRPr>
          </a:p>
          <a:p>
            <a:pPr algn="l"/>
            <a:endParaRPr lang="en-GB" sz="1800" b="1" dirty="0">
              <a:solidFill>
                <a:schemeClr val="bg1"/>
              </a:solidFill>
              <a:latin typeface="Chalkduster"/>
              <a:ea typeface="Times New Roman" panose="02020603050405020304" pitchFamily="18" charset="0"/>
              <a:cs typeface="Calibri" panose="020F0502020204030204" pitchFamily="34" charset="0"/>
            </a:endParaRPr>
          </a:p>
          <a:p>
            <a:pPr algn="l"/>
            <a:endParaRPr lang="en-GB" sz="1800" b="1" dirty="0">
              <a:solidFill>
                <a:schemeClr val="bg1"/>
              </a:solidFill>
              <a:latin typeface="Chalkduster"/>
              <a:ea typeface="Times New Roman" panose="02020603050405020304" pitchFamily="18" charset="0"/>
              <a:cs typeface="Calibri" panose="020F0502020204030204" pitchFamily="34" charset="0"/>
            </a:endParaRPr>
          </a:p>
          <a:p>
            <a:pPr algn="l"/>
            <a:endParaRPr lang="en-GB" sz="1800" b="1" dirty="0">
              <a:solidFill>
                <a:schemeClr val="bg1"/>
              </a:solidFill>
              <a:latin typeface="Chalkduster"/>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33867008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5" name="Group"/>
          <p:cNvGrpSpPr/>
          <p:nvPr/>
        </p:nvGrpSpPr>
        <p:grpSpPr>
          <a:xfrm>
            <a:off x="512205" y="3116559"/>
            <a:ext cx="14009094" cy="14902353"/>
            <a:chOff x="0" y="0"/>
            <a:chExt cx="14009092" cy="7595027"/>
          </a:xfrm>
        </p:grpSpPr>
        <p:sp>
          <p:nvSpPr>
            <p:cNvPr id="123" name="Rectangle"/>
            <p:cNvSpPr/>
            <p:nvPr/>
          </p:nvSpPr>
          <p:spPr>
            <a:xfrm>
              <a:off x="0" y="-1"/>
              <a:ext cx="14009093" cy="7595029"/>
            </a:xfrm>
            <a:prstGeom prst="rect">
              <a:avLst/>
            </a:prstGeom>
            <a:solidFill>
              <a:srgbClr val="FFFFFF"/>
            </a:solidFill>
            <a:ln w="3175" cap="flat">
              <a:noFill/>
              <a:miter lim="400000"/>
            </a:ln>
            <a:effectLst>
              <a:outerShdw blurRad="25400" dist="12700" dir="5400000" rotWithShape="0">
                <a:srgbClr val="000000">
                  <a:alpha val="50000"/>
                </a:srgbClr>
              </a:outerShdw>
            </a:effectLst>
          </p:spPr>
          <p:txBody>
            <a:bodyPr wrap="square" lIns="47625" tIns="47625" rIns="47625" bIns="47625" numCol="1" anchor="ctr">
              <a:noAutofit/>
            </a:bodyPr>
            <a:lstStyle/>
            <a:p>
              <a:pPr>
                <a:defRPr sz="4600">
                  <a:solidFill>
                    <a:schemeClr val="accent1">
                      <a:hueOff val="47394"/>
                      <a:satOff val="-25753"/>
                      <a:lumOff val="-7544"/>
                    </a:schemeClr>
                  </a:solidFill>
                </a:defRPr>
              </a:pPr>
              <a:endParaRPr dirty="0"/>
            </a:p>
          </p:txBody>
        </p:sp>
        <p:pic>
          <p:nvPicPr>
            <p:cNvPr id="124" name="Screen Shot 2019-10-14 at 11.48.14.png" descr="Screen Shot 2019-10-14 at 11.48.14.png"/>
            <p:cNvPicPr>
              <a:picLocks noChangeAspect="1"/>
            </p:cNvPicPr>
            <p:nvPr/>
          </p:nvPicPr>
          <p:blipFill>
            <a:blip r:embed="rId2"/>
            <a:srcRect/>
            <a:stretch>
              <a:fillRect/>
            </a:stretch>
          </p:blipFill>
          <p:spPr>
            <a:xfrm>
              <a:off x="6635452" y="1994569"/>
              <a:ext cx="1816101" cy="25401"/>
            </a:xfrm>
            <a:prstGeom prst="rect">
              <a:avLst/>
            </a:prstGeom>
            <a:ln w="3175" cap="flat">
              <a:noFill/>
              <a:miter lim="400000"/>
            </a:ln>
            <a:effectLst>
              <a:outerShdw blurRad="25400" dist="12700" dir="5400000" rotWithShape="0">
                <a:srgbClr val="000000">
                  <a:alpha val="50000"/>
                </a:srgbClr>
              </a:outerShdw>
            </a:effectLst>
          </p:spPr>
        </p:pic>
      </p:grpSp>
      <p:sp>
        <p:nvSpPr>
          <p:cNvPr id="127" name="PTA Newsletter…"/>
          <p:cNvSpPr txBox="1"/>
          <p:nvPr/>
        </p:nvSpPr>
        <p:spPr>
          <a:xfrm>
            <a:off x="3703063" y="397204"/>
            <a:ext cx="7833876" cy="2558393"/>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7625" tIns="47625" rIns="47625" bIns="47625" anchor="ctr">
            <a:spAutoFit/>
          </a:bodyPr>
          <a:lstStyle/>
          <a:p>
            <a:pPr>
              <a:defRPr sz="8000">
                <a:solidFill>
                  <a:schemeClr val="accent1">
                    <a:hueOff val="47394"/>
                    <a:satOff val="-25753"/>
                    <a:lumOff val="-7544"/>
                  </a:schemeClr>
                </a:solidFill>
                <a:latin typeface="Chalkduster"/>
                <a:ea typeface="Chalkduster"/>
                <a:cs typeface="Chalkduster"/>
                <a:sym typeface="Chalkduster"/>
              </a:defRPr>
            </a:pPr>
            <a:r>
              <a:rPr dirty="0"/>
              <a:t>PTA Newsletter</a:t>
            </a:r>
          </a:p>
          <a:p>
            <a:pPr>
              <a:defRPr sz="8000">
                <a:solidFill>
                  <a:schemeClr val="accent1">
                    <a:hueOff val="47394"/>
                    <a:satOff val="-25753"/>
                    <a:lumOff val="-7544"/>
                  </a:schemeClr>
                </a:solidFill>
                <a:latin typeface="Chalkduster"/>
                <a:ea typeface="Chalkduster"/>
                <a:cs typeface="Chalkduster"/>
                <a:sym typeface="Chalkduster"/>
              </a:defRPr>
            </a:pPr>
            <a:r>
              <a:rPr lang="en-GB" dirty="0"/>
              <a:t>October 2024</a:t>
            </a:r>
            <a:endParaRPr dirty="0"/>
          </a:p>
        </p:txBody>
      </p:sp>
      <p:grpSp>
        <p:nvGrpSpPr>
          <p:cNvPr id="130" name="Screen Shot 2019-03-12 at 08.52.07.png"/>
          <p:cNvGrpSpPr/>
          <p:nvPr/>
        </p:nvGrpSpPr>
        <p:grpSpPr>
          <a:xfrm>
            <a:off x="12161952" y="223542"/>
            <a:ext cx="2836947" cy="2905716"/>
            <a:chOff x="0" y="0"/>
            <a:chExt cx="2836946" cy="2905714"/>
          </a:xfrm>
        </p:grpSpPr>
        <p:pic>
          <p:nvPicPr>
            <p:cNvPr id="129" name="Screen Shot 2019-03-12 at 08.52.07.png" descr="Screen Shot 2019-03-12 at 08.52.07.png"/>
            <p:cNvPicPr>
              <a:picLocks noChangeAspect="1"/>
            </p:cNvPicPr>
            <p:nvPr/>
          </p:nvPicPr>
          <p:blipFill>
            <a:blip r:embed="rId3"/>
            <a:stretch>
              <a:fillRect/>
            </a:stretch>
          </p:blipFill>
          <p:spPr>
            <a:xfrm>
              <a:off x="114300" y="76200"/>
              <a:ext cx="2608347" cy="2600915"/>
            </a:xfrm>
            <a:prstGeom prst="rect">
              <a:avLst/>
            </a:prstGeom>
            <a:ln>
              <a:noFill/>
            </a:ln>
            <a:effectLst/>
          </p:spPr>
        </p:pic>
        <p:pic>
          <p:nvPicPr>
            <p:cNvPr id="128" name="Screen Shot 2019-03-12 at 08.52.07.png" descr="Screen Shot 2019-03-12 at 08.52.07.png"/>
            <p:cNvPicPr>
              <a:picLocks/>
            </p:cNvPicPr>
            <p:nvPr/>
          </p:nvPicPr>
          <p:blipFill>
            <a:blip r:embed="rId4"/>
            <a:stretch>
              <a:fillRect/>
            </a:stretch>
          </p:blipFill>
          <p:spPr>
            <a:xfrm>
              <a:off x="0" y="0"/>
              <a:ext cx="2836947" cy="2905715"/>
            </a:xfrm>
            <a:prstGeom prst="rect">
              <a:avLst/>
            </a:prstGeom>
            <a:effectLst/>
          </p:spPr>
        </p:pic>
      </p:grpSp>
      <p:grpSp>
        <p:nvGrpSpPr>
          <p:cNvPr id="144" name="Screen Shot 2019-03-12 at 08.53.36.png"/>
          <p:cNvGrpSpPr/>
          <p:nvPr/>
        </p:nvGrpSpPr>
        <p:grpSpPr>
          <a:xfrm>
            <a:off x="255190" y="295275"/>
            <a:ext cx="2142102" cy="3240383"/>
            <a:chOff x="0" y="0"/>
            <a:chExt cx="2142100" cy="3240382"/>
          </a:xfrm>
        </p:grpSpPr>
        <p:pic>
          <p:nvPicPr>
            <p:cNvPr id="143" name="Screen Shot 2019-03-12 at 08.53.36.png" descr="Screen Shot 2019-03-12 at 08.53.36.png"/>
            <p:cNvPicPr>
              <a:picLocks noChangeAspect="1"/>
            </p:cNvPicPr>
            <p:nvPr/>
          </p:nvPicPr>
          <p:blipFill>
            <a:blip r:embed="rId5"/>
            <a:stretch>
              <a:fillRect/>
            </a:stretch>
          </p:blipFill>
          <p:spPr>
            <a:xfrm>
              <a:off x="215900" y="139700"/>
              <a:ext cx="1710301" cy="2681583"/>
            </a:xfrm>
            <a:prstGeom prst="rect">
              <a:avLst/>
            </a:prstGeom>
            <a:ln>
              <a:noFill/>
            </a:ln>
            <a:effectLst/>
          </p:spPr>
        </p:pic>
        <p:pic>
          <p:nvPicPr>
            <p:cNvPr id="142" name="Screen Shot 2019-03-12 at 08.53.36.png" descr="Screen Shot 2019-03-12 at 08.53.36.png"/>
            <p:cNvPicPr>
              <a:picLocks/>
            </p:cNvPicPr>
            <p:nvPr/>
          </p:nvPicPr>
          <p:blipFill>
            <a:blip r:embed="rId6"/>
            <a:stretch>
              <a:fillRect/>
            </a:stretch>
          </p:blipFill>
          <p:spPr>
            <a:xfrm>
              <a:off x="0" y="0"/>
              <a:ext cx="2142101" cy="3240383"/>
            </a:xfrm>
            <a:prstGeom prst="rect">
              <a:avLst/>
            </a:prstGeom>
            <a:effectLst/>
          </p:spPr>
        </p:pic>
      </p:grpSp>
      <p:pic>
        <p:nvPicPr>
          <p:cNvPr id="145" name="Screen Shot 2019-06-12 at 22.37.22.png" descr="Screen Shot 2019-06-12 at 22.37.22.png"/>
          <p:cNvPicPr>
            <a:picLocks noChangeAspect="1"/>
          </p:cNvPicPr>
          <p:nvPr/>
        </p:nvPicPr>
        <p:blipFill>
          <a:blip r:embed="rId7"/>
          <a:stretch>
            <a:fillRect/>
          </a:stretch>
        </p:blipFill>
        <p:spPr>
          <a:prstGeom prst="rect">
            <a:avLst/>
          </a:prstGeom>
          <a:ln w="3175">
            <a:miter lim="400000"/>
          </a:ln>
          <a:effectLst>
            <a:outerShdw blurRad="25400" dist="12700" dir="5400000" rotWithShape="0">
              <a:srgbClr val="000000">
                <a:alpha val="50000"/>
              </a:srgbClr>
            </a:outerShdw>
          </a:effectLst>
        </p:spPr>
      </p:pic>
      <p:sp>
        <p:nvSpPr>
          <p:cNvPr id="148" name="Autumn Disco"/>
          <p:cNvSpPr/>
          <p:nvPr/>
        </p:nvSpPr>
        <p:spPr>
          <a:xfrm>
            <a:off x="3809690" y="3012525"/>
            <a:ext cx="6939864" cy="982578"/>
          </a:xfrm>
          <a:prstGeom prst="roundRect">
            <a:avLst>
              <a:gd name="adj" fmla="val 27347"/>
            </a:avLst>
          </a:prstGeom>
          <a:solidFill>
            <a:schemeClr val="accent1">
              <a:satOff val="-3355"/>
              <a:lumOff val="26614"/>
            </a:schemeClr>
          </a:solidFill>
          <a:ln w="63500">
            <a:solidFill>
              <a:srgbClr val="FFFFFF"/>
            </a:solidFill>
            <a:miter lim="400000"/>
          </a:ln>
          <a:effectLst>
            <a:outerShdw blurRad="25400" dist="127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7625" tIns="47625" rIns="47625" bIns="47625" anchor="ctr"/>
          <a:lstStyle>
            <a:lvl1pPr>
              <a:defRPr sz="2500">
                <a:solidFill>
                  <a:schemeClr val="accent1">
                    <a:hueOff val="273562"/>
                    <a:satOff val="2937"/>
                    <a:lumOff val="-22233"/>
                  </a:schemeClr>
                </a:solidFill>
                <a:latin typeface="Chalkduster"/>
                <a:ea typeface="Chalkduster"/>
                <a:cs typeface="Chalkduster"/>
                <a:sym typeface="Chalkduster"/>
              </a:defRPr>
            </a:lvl1pPr>
          </a:lstStyle>
          <a:p>
            <a:r>
              <a:rPr lang="en-GB" sz="3000" b="1" dirty="0"/>
              <a:t>AGM-AGENDA AND MINUTES</a:t>
            </a:r>
          </a:p>
        </p:txBody>
      </p:sp>
      <p:sp>
        <p:nvSpPr>
          <p:cNvPr id="12" name="TextBox 11">
            <a:extLst>
              <a:ext uri="{FF2B5EF4-FFF2-40B4-BE49-F238E27FC236}">
                <a16:creationId xmlns:a16="http://schemas.microsoft.com/office/drawing/2014/main" id="{82FB8085-4136-C8B3-AF0C-077F8C27EC52}"/>
              </a:ext>
            </a:extLst>
          </p:cNvPr>
          <p:cNvSpPr txBox="1"/>
          <p:nvPr/>
        </p:nvSpPr>
        <p:spPr>
          <a:xfrm>
            <a:off x="934976" y="6068978"/>
            <a:ext cx="13266800" cy="927177"/>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625" tIns="47625" rIns="47625" bIns="47625" numCol="1" spcCol="38100" rtlCol="0" anchor="ctr">
            <a:spAutoFit/>
          </a:bodyPr>
          <a:lstStyle/>
          <a:p>
            <a:pPr algn="just"/>
            <a:endParaRPr lang="en-GB" sz="1800" b="1" dirty="0">
              <a:solidFill>
                <a:schemeClr val="bg1"/>
              </a:solidFill>
              <a:latin typeface="Chalkduster"/>
            </a:endParaRPr>
          </a:p>
          <a:p>
            <a:pPr algn="just"/>
            <a:endParaRPr lang="en-GB" sz="1800" b="1" dirty="0">
              <a:solidFill>
                <a:schemeClr val="bg1"/>
              </a:solidFill>
              <a:latin typeface="Chalkduster"/>
            </a:endParaRPr>
          </a:p>
          <a:p>
            <a:pPr algn="just"/>
            <a:endParaRPr lang="en-GB" sz="1800" b="1" dirty="0">
              <a:solidFill>
                <a:schemeClr val="bg1"/>
              </a:solidFill>
              <a:latin typeface="Chalkduster"/>
            </a:endParaRPr>
          </a:p>
        </p:txBody>
      </p:sp>
      <p:pic>
        <p:nvPicPr>
          <p:cNvPr id="6" name="Rectangle Rectangle" descr="Rectangle Rectangle">
            <a:extLst>
              <a:ext uri="{FF2B5EF4-FFF2-40B4-BE49-F238E27FC236}">
                <a16:creationId xmlns:a16="http://schemas.microsoft.com/office/drawing/2014/main" id="{3511FABE-D6C8-CC1C-FD20-633C6E8E86CD}"/>
              </a:ext>
            </a:extLst>
          </p:cNvPr>
          <p:cNvPicPr>
            <a:picLocks/>
          </p:cNvPicPr>
          <p:nvPr/>
        </p:nvPicPr>
        <p:blipFill>
          <a:blip r:embed="rId8"/>
          <a:stretch>
            <a:fillRect/>
          </a:stretch>
        </p:blipFill>
        <p:spPr>
          <a:xfrm>
            <a:off x="512205" y="3751557"/>
            <a:ext cx="14112342" cy="14483255"/>
          </a:xfrm>
          <a:prstGeom prst="rect">
            <a:avLst/>
          </a:prstGeom>
          <a:effectLst>
            <a:outerShdw blurRad="25400" dist="12700" dir="5400000" rotWithShape="0">
              <a:srgbClr val="000000">
                <a:alpha val="50000"/>
              </a:srgbClr>
            </a:outerShdw>
          </a:effectLst>
        </p:spPr>
      </p:pic>
      <p:sp>
        <p:nvSpPr>
          <p:cNvPr id="2" name="TextBox 1">
            <a:extLst>
              <a:ext uri="{FF2B5EF4-FFF2-40B4-BE49-F238E27FC236}">
                <a16:creationId xmlns:a16="http://schemas.microsoft.com/office/drawing/2014/main" id="{BB5EF4D9-977D-44D2-BA0D-E8887B1C8065}"/>
              </a:ext>
            </a:extLst>
          </p:cNvPr>
          <p:cNvSpPr txBox="1"/>
          <p:nvPr/>
        </p:nvSpPr>
        <p:spPr>
          <a:xfrm>
            <a:off x="934976" y="4509427"/>
            <a:ext cx="13266800" cy="15940902"/>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625" tIns="47625" rIns="47625" bIns="47625" numCol="1" spcCol="38100" rtlCol="0" anchor="ctr">
            <a:spAutoFit/>
          </a:bodyPr>
          <a:lstStyle/>
          <a:p>
            <a:pPr algn="just"/>
            <a:endPar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endParaRPr>
          </a:p>
          <a:p>
            <a:pPr algn="just"/>
            <a:r>
              <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   A big thank you to all the parents and school staff who attended the A.G.M.! It was a fantastic opportunity to reflect on the achievements of the past year, plan exciting events for the future, and elect our new committee and year representatives. </a:t>
            </a:r>
          </a:p>
          <a:p>
            <a:pPr algn="just"/>
            <a:endPar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endParaRPr>
          </a:p>
          <a:p>
            <a:pPr algn="just"/>
            <a:r>
              <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   We’re feeling positive and energized, and we look forward to a successful year of collaboration between the PTA and the school. Together, we can make great things happen!</a:t>
            </a:r>
          </a:p>
          <a:p>
            <a:pPr algn="just"/>
            <a:endPar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endParaRPr>
          </a:p>
          <a:p>
            <a:pPr algn="just"/>
            <a:r>
              <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   Please, see below the agenda and the minutes.</a:t>
            </a:r>
          </a:p>
          <a:p>
            <a:pPr algn="just"/>
            <a:endPar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endParaRPr>
          </a:p>
          <a:p>
            <a:pPr algn="just"/>
            <a:r>
              <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1.   Welcome, introductions and apologies for absence</a:t>
            </a:r>
          </a:p>
          <a:p>
            <a:pPr algn="just"/>
            <a:r>
              <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Lee Thorpe (LT)			Alicia Henry (AH) </a:t>
            </a:r>
          </a:p>
          <a:p>
            <a:pPr algn="just"/>
            <a:r>
              <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Liz Concanon (LC)			Harriet Goddard (HG) </a:t>
            </a:r>
          </a:p>
          <a:p>
            <a:pPr algn="just"/>
            <a:r>
              <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Katerina Velliou (KV)		                Anthea Green (AG)</a:t>
            </a:r>
          </a:p>
          <a:p>
            <a:pPr algn="just"/>
            <a:r>
              <a:rPr lang="en-GB" sz="1800" dirty="0" err="1">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Suganda</a:t>
            </a:r>
            <a:r>
              <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 </a:t>
            </a:r>
            <a:r>
              <a:rPr lang="en-GB" sz="1800" dirty="0" err="1">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Kataria</a:t>
            </a:r>
            <a:r>
              <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 (SK) 		John Lynch (JL)</a:t>
            </a:r>
          </a:p>
          <a:p>
            <a:pPr algn="just"/>
            <a:r>
              <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Rachel Dennis (RD)		                Anna Crowther (AC)</a:t>
            </a:r>
          </a:p>
          <a:p>
            <a:pPr algn="just"/>
            <a:r>
              <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Lauren Chambers (LD)</a:t>
            </a:r>
          </a:p>
          <a:p>
            <a:pPr algn="just"/>
            <a:endPar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endParaRPr>
          </a:p>
          <a:p>
            <a:pPr algn="just"/>
            <a:r>
              <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Apologies: </a:t>
            </a:r>
          </a:p>
          <a:p>
            <a:pPr algn="just"/>
            <a:r>
              <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Rhian Dent (RD)</a:t>
            </a:r>
          </a:p>
          <a:p>
            <a:pPr algn="just"/>
            <a:r>
              <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Thank you to previous PTA parents and teachers. </a:t>
            </a:r>
          </a:p>
          <a:p>
            <a:pPr algn="just"/>
            <a:r>
              <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Celebrate success of summer fayre and last year's events.</a:t>
            </a:r>
          </a:p>
          <a:p>
            <a:pPr algn="just"/>
            <a:endPar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endParaRPr>
          </a:p>
          <a:p>
            <a:pPr algn="just"/>
            <a:r>
              <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2.   Quick introduction to P.T.A. </a:t>
            </a:r>
          </a:p>
          <a:p>
            <a:pPr algn="just"/>
            <a:r>
              <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Led by KV - went through slide deck. </a:t>
            </a:r>
          </a:p>
          <a:p>
            <a:pPr algn="just"/>
            <a:r>
              <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PTA email address:  ptastjosutton@gmail.com </a:t>
            </a:r>
          </a:p>
          <a:p>
            <a:pPr algn="just"/>
            <a:r>
              <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Facebook page https://www.facebook.com/profile.php?id=61552594640013 </a:t>
            </a:r>
          </a:p>
          <a:p>
            <a:pPr algn="just"/>
            <a:r>
              <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  </a:t>
            </a:r>
          </a:p>
          <a:p>
            <a:pPr algn="just"/>
            <a:r>
              <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3.   Review of last year targets</a:t>
            </a:r>
          </a:p>
          <a:p>
            <a:pPr algn="just"/>
            <a:r>
              <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Purchase targets:</a:t>
            </a:r>
          </a:p>
          <a:p>
            <a:pPr marL="285750" indent="-285750" algn="just">
              <a:buFont typeface="Arial" panose="020B0604020202020204" pitchFamily="34" charset="0"/>
              <a:buChar char="•"/>
            </a:pPr>
            <a:r>
              <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1 x EpiPen - yes</a:t>
            </a:r>
          </a:p>
          <a:p>
            <a:pPr marL="285750" indent="-285750" algn="just">
              <a:buFont typeface="Arial" panose="020B0604020202020204" pitchFamily="34" charset="0"/>
              <a:buChar char="•"/>
            </a:pPr>
            <a:r>
              <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1 x book per child as Christmas present - yes</a:t>
            </a:r>
          </a:p>
          <a:p>
            <a:pPr marL="285750" indent="-285750" algn="just">
              <a:buFont typeface="Arial" panose="020B0604020202020204" pitchFamily="34" charset="0"/>
              <a:buChar char="•"/>
            </a:pPr>
            <a:r>
              <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15 x Tablets – ordered (VAT to be paid and then claimed back)</a:t>
            </a:r>
          </a:p>
          <a:p>
            <a:pPr marL="285750" indent="-285750" algn="just">
              <a:buFont typeface="Arial" panose="020B0604020202020204" pitchFamily="34" charset="0"/>
              <a:buChar char="•"/>
            </a:pPr>
            <a:r>
              <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£150 per Y6 Class for leavers party - yes. </a:t>
            </a:r>
          </a:p>
          <a:p>
            <a:pPr algn="just"/>
            <a:endPar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endParaRPr>
          </a:p>
          <a:p>
            <a:pPr algn="just"/>
            <a:r>
              <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4.   Highlights of the year 2023/2024</a:t>
            </a:r>
          </a:p>
          <a:p>
            <a:pPr marL="285750" indent="-285750" algn="just">
              <a:buFont typeface="Arial" panose="020B0604020202020204" pitchFamily="34" charset="0"/>
              <a:buChar char="•"/>
            </a:pPr>
            <a:r>
              <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Discos</a:t>
            </a:r>
          </a:p>
          <a:p>
            <a:pPr marL="285750" indent="-285750" algn="just">
              <a:buFont typeface="Arial" panose="020B0604020202020204" pitchFamily="34" charset="0"/>
              <a:buChar char="•"/>
            </a:pPr>
            <a:r>
              <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Christmas cards and mugs</a:t>
            </a:r>
          </a:p>
          <a:p>
            <a:pPr marL="285750" indent="-285750" algn="just">
              <a:buFont typeface="Arial" panose="020B0604020202020204" pitchFamily="34" charset="0"/>
              <a:buChar char="•"/>
            </a:pPr>
            <a:r>
              <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Non uniform days</a:t>
            </a:r>
          </a:p>
          <a:p>
            <a:pPr marL="285750" indent="-285750" algn="just">
              <a:buFont typeface="Arial" panose="020B0604020202020204" pitchFamily="34" charset="0"/>
              <a:buChar char="•"/>
            </a:pPr>
            <a:r>
              <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Movie night – successful financially but difficult to manage children as they don’t watch the movie!</a:t>
            </a:r>
          </a:p>
          <a:p>
            <a:pPr marL="285750" indent="-285750" algn="just">
              <a:buFont typeface="Arial" panose="020B0604020202020204" pitchFamily="34" charset="0"/>
              <a:buChar char="•"/>
            </a:pPr>
            <a:r>
              <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Easter egg hunt KS1 / design your own egg KS2</a:t>
            </a:r>
          </a:p>
          <a:p>
            <a:pPr marL="285750" indent="-285750" algn="just">
              <a:buFont typeface="Arial" panose="020B0604020202020204" pitchFamily="34" charset="0"/>
              <a:buChar char="•"/>
            </a:pPr>
            <a:r>
              <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Summer Fair </a:t>
            </a:r>
          </a:p>
          <a:p>
            <a:pPr marL="285750" indent="-285750" algn="just">
              <a:buFont typeface="Arial" panose="020B0604020202020204" pitchFamily="34" charset="0"/>
              <a:buChar char="•"/>
            </a:pPr>
            <a:r>
              <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Sports day – leftovers from summer fair sold. </a:t>
            </a:r>
          </a:p>
          <a:p>
            <a:pPr marL="285750" indent="-285750" algn="just">
              <a:buFont typeface="Arial" panose="020B0604020202020204" pitchFamily="34" charset="0"/>
              <a:buChar char="•"/>
            </a:pPr>
            <a:r>
              <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Second hand uniform sale – not very successful. To discuss what to do with left over uniform at next meeting. </a:t>
            </a:r>
          </a:p>
          <a:p>
            <a:pPr algn="just"/>
            <a:endPar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endParaRPr>
          </a:p>
          <a:p>
            <a:pPr algn="just"/>
            <a:endPar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endParaRPr>
          </a:p>
          <a:p>
            <a:pPr algn="just">
              <a:lnSpc>
                <a:spcPct val="107000"/>
              </a:lnSpc>
              <a:spcAft>
                <a:spcPts val="800"/>
              </a:spcAft>
            </a:pPr>
            <a:endParaRPr lang="en-GB" sz="1800" dirty="0">
              <a:solidFill>
                <a:schemeClr val="bg1"/>
              </a:solidFill>
              <a:latin typeface="Chalkduster"/>
              <a:ea typeface="Aptos" panose="020B0004020202020204" pitchFamily="34" charset="0"/>
              <a:cs typeface="Times New Roman" panose="02020603050405020304" pitchFamily="18" charset="0"/>
            </a:endParaRPr>
          </a:p>
          <a:p>
            <a:pPr algn="just">
              <a:lnSpc>
                <a:spcPct val="107000"/>
              </a:lnSpc>
              <a:spcAft>
                <a:spcPts val="800"/>
              </a:spcAft>
            </a:pPr>
            <a:endParaRPr lang="en-GB" sz="1800" dirty="0">
              <a:solidFill>
                <a:schemeClr val="bg1"/>
              </a:solidFill>
              <a:latin typeface="Chalkduster"/>
              <a:ea typeface="Aptos" panose="020B0004020202020204" pitchFamily="34" charset="0"/>
              <a:cs typeface="Times New Roman" panose="02020603050405020304" pitchFamily="18" charset="0"/>
            </a:endParaRPr>
          </a:p>
          <a:p>
            <a:pPr algn="just">
              <a:lnSpc>
                <a:spcPct val="107000"/>
              </a:lnSpc>
              <a:spcAft>
                <a:spcPts val="800"/>
              </a:spcAft>
            </a:pPr>
            <a:endParaRPr lang="en-GB" sz="1800" dirty="0">
              <a:solidFill>
                <a:schemeClr val="bg1"/>
              </a:solidFill>
              <a:latin typeface="Chalkduster"/>
              <a:ea typeface="Aptos" panose="020B0004020202020204" pitchFamily="34" charset="0"/>
              <a:cs typeface="Times New Roman" panose="02020603050405020304" pitchFamily="18" charset="0"/>
            </a:endParaRPr>
          </a:p>
          <a:p>
            <a:pPr algn="just">
              <a:lnSpc>
                <a:spcPct val="107000"/>
              </a:lnSpc>
              <a:spcAft>
                <a:spcPts val="800"/>
              </a:spcAft>
            </a:pPr>
            <a:endParaRPr lang="en-GB" sz="1800" dirty="0">
              <a:solidFill>
                <a:schemeClr val="bg1"/>
              </a:solidFill>
              <a:latin typeface="Chalkduster"/>
              <a:ea typeface="Aptos" panose="020B0004020202020204" pitchFamily="34" charset="0"/>
              <a:cs typeface="Times New Roman" panose="02020603050405020304" pitchFamily="18" charset="0"/>
            </a:endParaRPr>
          </a:p>
          <a:p>
            <a:pPr algn="just">
              <a:lnSpc>
                <a:spcPct val="107000"/>
              </a:lnSpc>
              <a:spcAft>
                <a:spcPts val="800"/>
              </a:spcAft>
            </a:pPr>
            <a:endParaRPr lang="en-GB" sz="1800" dirty="0">
              <a:solidFill>
                <a:schemeClr val="bg1"/>
              </a:solidFill>
              <a:latin typeface="Chalkduster"/>
              <a:ea typeface="Aptos" panose="020B0004020202020204" pitchFamily="34" charset="0"/>
              <a:cs typeface="Times New Roman" panose="02020603050405020304" pitchFamily="18" charset="0"/>
            </a:endParaRPr>
          </a:p>
          <a:p>
            <a:pPr algn="l"/>
            <a:endParaRPr lang="en-GB" sz="1800" b="1" dirty="0">
              <a:solidFill>
                <a:schemeClr val="bg1"/>
              </a:solidFill>
              <a:latin typeface="Chalkduster"/>
              <a:ea typeface="Times New Roman" panose="02020603050405020304" pitchFamily="18" charset="0"/>
              <a:cs typeface="Calibri" panose="020F0502020204030204" pitchFamily="34" charset="0"/>
            </a:endParaRPr>
          </a:p>
          <a:p>
            <a:pPr algn="l"/>
            <a:endParaRPr lang="en-GB" sz="1800" b="1" dirty="0">
              <a:solidFill>
                <a:schemeClr val="bg1"/>
              </a:solidFill>
              <a:latin typeface="Chalkduster"/>
              <a:ea typeface="Times New Roman" panose="02020603050405020304" pitchFamily="18" charset="0"/>
              <a:cs typeface="Calibri" panose="020F0502020204030204" pitchFamily="34" charset="0"/>
            </a:endParaRPr>
          </a:p>
          <a:p>
            <a:pPr algn="l"/>
            <a:endParaRPr lang="en-GB" sz="1800" b="1" dirty="0">
              <a:solidFill>
                <a:schemeClr val="bg1"/>
              </a:solidFill>
              <a:latin typeface="Chalkduster"/>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24617192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5" name="Group"/>
          <p:cNvGrpSpPr/>
          <p:nvPr/>
        </p:nvGrpSpPr>
        <p:grpSpPr>
          <a:xfrm>
            <a:off x="512205" y="3116559"/>
            <a:ext cx="14009094" cy="14902353"/>
            <a:chOff x="0" y="0"/>
            <a:chExt cx="14009092" cy="7595027"/>
          </a:xfrm>
        </p:grpSpPr>
        <p:sp>
          <p:nvSpPr>
            <p:cNvPr id="123" name="Rectangle"/>
            <p:cNvSpPr/>
            <p:nvPr/>
          </p:nvSpPr>
          <p:spPr>
            <a:xfrm>
              <a:off x="0" y="-1"/>
              <a:ext cx="14009093" cy="7595029"/>
            </a:xfrm>
            <a:prstGeom prst="rect">
              <a:avLst/>
            </a:prstGeom>
            <a:solidFill>
              <a:srgbClr val="FFFFFF"/>
            </a:solidFill>
            <a:ln w="3175" cap="flat">
              <a:noFill/>
              <a:miter lim="400000"/>
            </a:ln>
            <a:effectLst>
              <a:outerShdw blurRad="25400" dist="12700" dir="5400000" rotWithShape="0">
                <a:srgbClr val="000000">
                  <a:alpha val="50000"/>
                </a:srgbClr>
              </a:outerShdw>
            </a:effectLst>
          </p:spPr>
          <p:txBody>
            <a:bodyPr wrap="square" lIns="47625" tIns="47625" rIns="47625" bIns="47625" numCol="1" anchor="ctr">
              <a:noAutofit/>
            </a:bodyPr>
            <a:lstStyle/>
            <a:p>
              <a:pPr>
                <a:defRPr sz="4600">
                  <a:solidFill>
                    <a:schemeClr val="accent1">
                      <a:hueOff val="47394"/>
                      <a:satOff val="-25753"/>
                      <a:lumOff val="-7544"/>
                    </a:schemeClr>
                  </a:solidFill>
                </a:defRPr>
              </a:pPr>
              <a:endParaRPr dirty="0"/>
            </a:p>
          </p:txBody>
        </p:sp>
        <p:pic>
          <p:nvPicPr>
            <p:cNvPr id="124" name="Screen Shot 2019-10-14 at 11.48.14.png" descr="Screen Shot 2019-10-14 at 11.48.14.png"/>
            <p:cNvPicPr>
              <a:picLocks noChangeAspect="1"/>
            </p:cNvPicPr>
            <p:nvPr/>
          </p:nvPicPr>
          <p:blipFill>
            <a:blip r:embed="rId2"/>
            <a:srcRect/>
            <a:stretch>
              <a:fillRect/>
            </a:stretch>
          </p:blipFill>
          <p:spPr>
            <a:xfrm>
              <a:off x="6635452" y="1994569"/>
              <a:ext cx="1816101" cy="25401"/>
            </a:xfrm>
            <a:prstGeom prst="rect">
              <a:avLst/>
            </a:prstGeom>
            <a:ln w="3175" cap="flat">
              <a:noFill/>
              <a:miter lim="400000"/>
            </a:ln>
            <a:effectLst>
              <a:outerShdw blurRad="25400" dist="12700" dir="5400000" rotWithShape="0">
                <a:srgbClr val="000000">
                  <a:alpha val="50000"/>
                </a:srgbClr>
              </a:outerShdw>
            </a:effectLst>
          </p:spPr>
        </p:pic>
      </p:grpSp>
      <p:sp>
        <p:nvSpPr>
          <p:cNvPr id="127" name="PTA Newsletter…"/>
          <p:cNvSpPr txBox="1"/>
          <p:nvPr/>
        </p:nvSpPr>
        <p:spPr>
          <a:xfrm>
            <a:off x="3703063" y="397204"/>
            <a:ext cx="7833876" cy="2558393"/>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7625" tIns="47625" rIns="47625" bIns="47625" anchor="ctr">
            <a:spAutoFit/>
          </a:bodyPr>
          <a:lstStyle/>
          <a:p>
            <a:pPr>
              <a:defRPr sz="8000">
                <a:solidFill>
                  <a:schemeClr val="accent1">
                    <a:hueOff val="47394"/>
                    <a:satOff val="-25753"/>
                    <a:lumOff val="-7544"/>
                  </a:schemeClr>
                </a:solidFill>
                <a:latin typeface="Chalkduster"/>
                <a:ea typeface="Chalkduster"/>
                <a:cs typeface="Chalkduster"/>
                <a:sym typeface="Chalkduster"/>
              </a:defRPr>
            </a:pPr>
            <a:r>
              <a:rPr dirty="0"/>
              <a:t>PTA Newsletter</a:t>
            </a:r>
          </a:p>
          <a:p>
            <a:pPr>
              <a:defRPr sz="8000">
                <a:solidFill>
                  <a:schemeClr val="accent1">
                    <a:hueOff val="47394"/>
                    <a:satOff val="-25753"/>
                    <a:lumOff val="-7544"/>
                  </a:schemeClr>
                </a:solidFill>
                <a:latin typeface="Chalkduster"/>
                <a:ea typeface="Chalkduster"/>
                <a:cs typeface="Chalkduster"/>
                <a:sym typeface="Chalkduster"/>
              </a:defRPr>
            </a:pPr>
            <a:r>
              <a:rPr lang="en-GB" dirty="0"/>
              <a:t>October 2024</a:t>
            </a:r>
            <a:endParaRPr dirty="0"/>
          </a:p>
        </p:txBody>
      </p:sp>
      <p:grpSp>
        <p:nvGrpSpPr>
          <p:cNvPr id="130" name="Screen Shot 2019-03-12 at 08.52.07.png"/>
          <p:cNvGrpSpPr/>
          <p:nvPr/>
        </p:nvGrpSpPr>
        <p:grpSpPr>
          <a:xfrm>
            <a:off x="12161952" y="223542"/>
            <a:ext cx="2836947" cy="2905716"/>
            <a:chOff x="0" y="0"/>
            <a:chExt cx="2836946" cy="2905714"/>
          </a:xfrm>
        </p:grpSpPr>
        <p:pic>
          <p:nvPicPr>
            <p:cNvPr id="129" name="Screen Shot 2019-03-12 at 08.52.07.png" descr="Screen Shot 2019-03-12 at 08.52.07.png"/>
            <p:cNvPicPr>
              <a:picLocks noChangeAspect="1"/>
            </p:cNvPicPr>
            <p:nvPr/>
          </p:nvPicPr>
          <p:blipFill>
            <a:blip r:embed="rId3"/>
            <a:stretch>
              <a:fillRect/>
            </a:stretch>
          </p:blipFill>
          <p:spPr>
            <a:xfrm>
              <a:off x="114300" y="76200"/>
              <a:ext cx="2608347" cy="2600915"/>
            </a:xfrm>
            <a:prstGeom prst="rect">
              <a:avLst/>
            </a:prstGeom>
            <a:ln>
              <a:noFill/>
            </a:ln>
            <a:effectLst/>
          </p:spPr>
        </p:pic>
        <p:pic>
          <p:nvPicPr>
            <p:cNvPr id="128" name="Screen Shot 2019-03-12 at 08.52.07.png" descr="Screen Shot 2019-03-12 at 08.52.07.png"/>
            <p:cNvPicPr>
              <a:picLocks/>
            </p:cNvPicPr>
            <p:nvPr/>
          </p:nvPicPr>
          <p:blipFill>
            <a:blip r:embed="rId4"/>
            <a:stretch>
              <a:fillRect/>
            </a:stretch>
          </p:blipFill>
          <p:spPr>
            <a:xfrm>
              <a:off x="0" y="0"/>
              <a:ext cx="2836947" cy="2905715"/>
            </a:xfrm>
            <a:prstGeom prst="rect">
              <a:avLst/>
            </a:prstGeom>
            <a:effectLst/>
          </p:spPr>
        </p:pic>
      </p:grpSp>
      <p:grpSp>
        <p:nvGrpSpPr>
          <p:cNvPr id="144" name="Screen Shot 2019-03-12 at 08.53.36.png"/>
          <p:cNvGrpSpPr/>
          <p:nvPr/>
        </p:nvGrpSpPr>
        <p:grpSpPr>
          <a:xfrm>
            <a:off x="255190" y="295275"/>
            <a:ext cx="2142102" cy="3240383"/>
            <a:chOff x="0" y="0"/>
            <a:chExt cx="2142100" cy="3240382"/>
          </a:xfrm>
        </p:grpSpPr>
        <p:pic>
          <p:nvPicPr>
            <p:cNvPr id="143" name="Screen Shot 2019-03-12 at 08.53.36.png" descr="Screen Shot 2019-03-12 at 08.53.36.png"/>
            <p:cNvPicPr>
              <a:picLocks noChangeAspect="1"/>
            </p:cNvPicPr>
            <p:nvPr/>
          </p:nvPicPr>
          <p:blipFill>
            <a:blip r:embed="rId5"/>
            <a:stretch>
              <a:fillRect/>
            </a:stretch>
          </p:blipFill>
          <p:spPr>
            <a:xfrm>
              <a:off x="215900" y="139700"/>
              <a:ext cx="1710301" cy="2681583"/>
            </a:xfrm>
            <a:prstGeom prst="rect">
              <a:avLst/>
            </a:prstGeom>
            <a:ln>
              <a:noFill/>
            </a:ln>
            <a:effectLst/>
          </p:spPr>
        </p:pic>
        <p:pic>
          <p:nvPicPr>
            <p:cNvPr id="142" name="Screen Shot 2019-03-12 at 08.53.36.png" descr="Screen Shot 2019-03-12 at 08.53.36.png"/>
            <p:cNvPicPr>
              <a:picLocks/>
            </p:cNvPicPr>
            <p:nvPr/>
          </p:nvPicPr>
          <p:blipFill>
            <a:blip r:embed="rId6"/>
            <a:stretch>
              <a:fillRect/>
            </a:stretch>
          </p:blipFill>
          <p:spPr>
            <a:xfrm>
              <a:off x="0" y="0"/>
              <a:ext cx="2142101" cy="3240383"/>
            </a:xfrm>
            <a:prstGeom prst="rect">
              <a:avLst/>
            </a:prstGeom>
            <a:effectLst/>
          </p:spPr>
        </p:pic>
      </p:grpSp>
      <p:pic>
        <p:nvPicPr>
          <p:cNvPr id="145" name="Screen Shot 2019-06-12 at 22.37.22.png" descr="Screen Shot 2019-06-12 at 22.37.22.png"/>
          <p:cNvPicPr>
            <a:picLocks noChangeAspect="1"/>
          </p:cNvPicPr>
          <p:nvPr/>
        </p:nvPicPr>
        <p:blipFill>
          <a:blip r:embed="rId7"/>
          <a:stretch>
            <a:fillRect/>
          </a:stretch>
        </p:blipFill>
        <p:spPr>
          <a:prstGeom prst="rect">
            <a:avLst/>
          </a:prstGeom>
          <a:ln w="3175">
            <a:miter lim="400000"/>
          </a:ln>
          <a:effectLst>
            <a:outerShdw blurRad="25400" dist="12700" dir="5400000" rotWithShape="0">
              <a:srgbClr val="000000">
                <a:alpha val="50000"/>
              </a:srgbClr>
            </a:outerShdw>
          </a:effectLst>
        </p:spPr>
      </p:pic>
      <p:sp>
        <p:nvSpPr>
          <p:cNvPr id="148" name="Autumn Disco"/>
          <p:cNvSpPr/>
          <p:nvPr/>
        </p:nvSpPr>
        <p:spPr>
          <a:xfrm>
            <a:off x="3809690" y="3109238"/>
            <a:ext cx="6939864" cy="982578"/>
          </a:xfrm>
          <a:prstGeom prst="roundRect">
            <a:avLst>
              <a:gd name="adj" fmla="val 27347"/>
            </a:avLst>
          </a:prstGeom>
          <a:solidFill>
            <a:schemeClr val="accent1">
              <a:satOff val="-3355"/>
              <a:lumOff val="26614"/>
            </a:schemeClr>
          </a:solidFill>
          <a:ln w="63500">
            <a:solidFill>
              <a:srgbClr val="FFFFFF"/>
            </a:solidFill>
            <a:miter lim="400000"/>
          </a:ln>
          <a:effectLst>
            <a:outerShdw blurRad="25400" dist="127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7625" tIns="47625" rIns="47625" bIns="47625" anchor="ctr"/>
          <a:lstStyle>
            <a:lvl1pPr>
              <a:defRPr sz="2500">
                <a:solidFill>
                  <a:schemeClr val="accent1">
                    <a:hueOff val="273562"/>
                    <a:satOff val="2937"/>
                    <a:lumOff val="-22233"/>
                  </a:schemeClr>
                </a:solidFill>
                <a:latin typeface="Chalkduster"/>
                <a:ea typeface="Chalkduster"/>
                <a:cs typeface="Chalkduster"/>
                <a:sym typeface="Chalkduster"/>
              </a:defRPr>
            </a:lvl1pPr>
          </a:lstStyle>
          <a:p>
            <a:endParaRPr lang="en-GB" sz="3000" b="1" dirty="0"/>
          </a:p>
          <a:p>
            <a:r>
              <a:rPr lang="en-GB" sz="3000" b="1" dirty="0"/>
              <a:t>AGM-AGENDA AND MINUTES</a:t>
            </a:r>
          </a:p>
          <a:p>
            <a:r>
              <a:rPr lang="en-GB" sz="3600" b="1" dirty="0"/>
              <a:t> </a:t>
            </a:r>
          </a:p>
        </p:txBody>
      </p:sp>
      <p:sp>
        <p:nvSpPr>
          <p:cNvPr id="12" name="TextBox 11">
            <a:extLst>
              <a:ext uri="{FF2B5EF4-FFF2-40B4-BE49-F238E27FC236}">
                <a16:creationId xmlns:a16="http://schemas.microsoft.com/office/drawing/2014/main" id="{82FB8085-4136-C8B3-AF0C-077F8C27EC52}"/>
              </a:ext>
            </a:extLst>
          </p:cNvPr>
          <p:cNvSpPr txBox="1"/>
          <p:nvPr/>
        </p:nvSpPr>
        <p:spPr>
          <a:xfrm>
            <a:off x="934976" y="6068978"/>
            <a:ext cx="13266800" cy="927177"/>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625" tIns="47625" rIns="47625" bIns="47625" numCol="1" spcCol="38100" rtlCol="0" anchor="ctr">
            <a:spAutoFit/>
          </a:bodyPr>
          <a:lstStyle/>
          <a:p>
            <a:pPr algn="just"/>
            <a:endParaRPr lang="en-GB" sz="1800" b="1" dirty="0">
              <a:solidFill>
                <a:schemeClr val="bg1"/>
              </a:solidFill>
              <a:latin typeface="Chalkduster"/>
            </a:endParaRPr>
          </a:p>
          <a:p>
            <a:pPr algn="just"/>
            <a:endParaRPr lang="en-GB" sz="1800" b="1" dirty="0">
              <a:solidFill>
                <a:schemeClr val="bg1"/>
              </a:solidFill>
              <a:latin typeface="Chalkduster"/>
            </a:endParaRPr>
          </a:p>
          <a:p>
            <a:pPr algn="just"/>
            <a:endParaRPr lang="en-GB" sz="1800" b="1" dirty="0">
              <a:solidFill>
                <a:schemeClr val="bg1"/>
              </a:solidFill>
              <a:latin typeface="Chalkduster"/>
            </a:endParaRPr>
          </a:p>
        </p:txBody>
      </p:sp>
      <p:pic>
        <p:nvPicPr>
          <p:cNvPr id="6" name="Rectangle Rectangle" descr="Rectangle Rectangle">
            <a:extLst>
              <a:ext uri="{FF2B5EF4-FFF2-40B4-BE49-F238E27FC236}">
                <a16:creationId xmlns:a16="http://schemas.microsoft.com/office/drawing/2014/main" id="{3511FABE-D6C8-CC1C-FD20-633C6E8E86CD}"/>
              </a:ext>
            </a:extLst>
          </p:cNvPr>
          <p:cNvPicPr>
            <a:picLocks/>
          </p:cNvPicPr>
          <p:nvPr/>
        </p:nvPicPr>
        <p:blipFill>
          <a:blip r:embed="rId8"/>
          <a:stretch>
            <a:fillRect/>
          </a:stretch>
        </p:blipFill>
        <p:spPr>
          <a:xfrm>
            <a:off x="421364" y="3535659"/>
            <a:ext cx="14112342" cy="15485766"/>
          </a:xfrm>
          <a:prstGeom prst="rect">
            <a:avLst/>
          </a:prstGeom>
          <a:effectLst>
            <a:outerShdw blurRad="25400" dist="12700" dir="5400000" rotWithShape="0">
              <a:srgbClr val="000000">
                <a:alpha val="50000"/>
              </a:srgbClr>
            </a:outerShdw>
          </a:effectLst>
        </p:spPr>
      </p:pic>
      <p:sp>
        <p:nvSpPr>
          <p:cNvPr id="2" name="TextBox 1">
            <a:extLst>
              <a:ext uri="{FF2B5EF4-FFF2-40B4-BE49-F238E27FC236}">
                <a16:creationId xmlns:a16="http://schemas.microsoft.com/office/drawing/2014/main" id="{BB5EF4D9-977D-44D2-BA0D-E8887B1C8065}"/>
              </a:ext>
            </a:extLst>
          </p:cNvPr>
          <p:cNvSpPr txBox="1"/>
          <p:nvPr/>
        </p:nvSpPr>
        <p:spPr>
          <a:xfrm>
            <a:off x="1261426" y="3795791"/>
            <a:ext cx="12319000" cy="1450012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625" tIns="47625" rIns="47625" bIns="47625" numCol="1" spcCol="38100" rtlCol="0" anchor="ctr">
            <a:spAutoFit/>
          </a:bodyPr>
          <a:lstStyle/>
          <a:p>
            <a:pPr algn="just"/>
            <a:endPar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endParaRPr>
          </a:p>
          <a:p>
            <a:pPr algn="just"/>
            <a:endPar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endParaRPr>
          </a:p>
          <a:p>
            <a:pPr algn="just"/>
            <a:endPar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endParaRPr>
          </a:p>
          <a:p>
            <a:pPr algn="just"/>
            <a:r>
              <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5.   Treasurer’s financial report of 2023/2024</a:t>
            </a:r>
          </a:p>
          <a:p>
            <a:pPr algn="just"/>
            <a:r>
              <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Summary provided by LC in absence of RD. </a:t>
            </a:r>
          </a:p>
          <a:p>
            <a:pPr algn="just"/>
            <a:r>
              <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Wooden Train purchased – installed Oct half term</a:t>
            </a:r>
          </a:p>
          <a:p>
            <a:pPr algn="just"/>
            <a:r>
              <a:rPr lang="en-GB" sz="1800" dirty="0" err="1">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IPads</a:t>
            </a:r>
            <a:r>
              <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 purchased. </a:t>
            </a:r>
          </a:p>
          <a:p>
            <a:pPr algn="just"/>
            <a:endPar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endParaRPr>
          </a:p>
          <a:p>
            <a:pPr algn="just"/>
            <a:r>
              <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LT to be set up with access to PTA account. </a:t>
            </a:r>
          </a:p>
          <a:p>
            <a:pPr algn="just"/>
            <a:endPar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endParaRPr>
          </a:p>
          <a:p>
            <a:pPr algn="just"/>
            <a:r>
              <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No Parent Pay payments since Oct 2023 (£5000) from school. Spreadsheet sent by JL via email prior to AGM with amounts for 2023/2024. To be reviewed and confirmed. JL to confirm money from Christmas discos, easter etc has been paid. LT / LC / JL to look into officially generating invoices following events. </a:t>
            </a:r>
          </a:p>
          <a:p>
            <a:pPr algn="just"/>
            <a:endPar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endParaRPr>
          </a:p>
          <a:p>
            <a:pPr algn="just"/>
            <a:endPar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endParaRPr>
          </a:p>
          <a:p>
            <a:pPr marL="342900" indent="-342900" algn="just">
              <a:buAutoNum type="arabicPeriod" startAt="6"/>
            </a:pPr>
            <a:r>
              <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Election of Committee members </a:t>
            </a:r>
          </a:p>
          <a:p>
            <a:pPr algn="just"/>
            <a:r>
              <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RD to hand over as Treasurer to LT</a:t>
            </a:r>
          </a:p>
          <a:p>
            <a:pPr algn="just"/>
            <a:endPar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endParaRPr>
          </a:p>
          <a:p>
            <a:pPr algn="just"/>
            <a:r>
              <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Chair – Katerina Velliou</a:t>
            </a:r>
          </a:p>
          <a:p>
            <a:pPr algn="just"/>
            <a:r>
              <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Vice Chair – Liz Concannon</a:t>
            </a:r>
          </a:p>
          <a:p>
            <a:pPr algn="just"/>
            <a:r>
              <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Treasurer – Lee Thorp</a:t>
            </a:r>
          </a:p>
          <a:p>
            <a:pPr algn="just"/>
            <a:r>
              <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Secretary – Harriet Goddard</a:t>
            </a:r>
          </a:p>
          <a:p>
            <a:pPr algn="just"/>
            <a:r>
              <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Re-elected and confirmed. </a:t>
            </a:r>
          </a:p>
          <a:p>
            <a:pPr algn="just"/>
            <a:endPar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endParaRPr>
          </a:p>
          <a:p>
            <a:pPr marL="342900" indent="-342900" algn="just">
              <a:buAutoNum type="arabicPeriod" startAt="7"/>
            </a:pPr>
            <a:r>
              <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Election of Year representatives </a:t>
            </a:r>
          </a:p>
          <a:p>
            <a:pPr algn="just"/>
            <a:endPar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endParaRPr>
          </a:p>
          <a:p>
            <a:pPr algn="just"/>
            <a:r>
              <a:rPr lang="en-GB" sz="1800" u="sng"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KS1</a:t>
            </a:r>
            <a:r>
              <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                                                             </a:t>
            </a:r>
            <a:r>
              <a:rPr lang="en-GB" sz="1800" u="sng"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KS2</a:t>
            </a:r>
          </a:p>
          <a:p>
            <a:pPr algn="just"/>
            <a:endPar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endParaRPr>
          </a:p>
          <a:p>
            <a:pPr algn="just"/>
            <a:r>
              <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FYBS : Kate Woodall                                  Y3J   : Catherine Biddle</a:t>
            </a:r>
          </a:p>
          <a:p>
            <a:pPr algn="just"/>
            <a:r>
              <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            </a:t>
            </a:r>
            <a:r>
              <a:rPr lang="en-GB" sz="1800" dirty="0" err="1">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Ernesta</a:t>
            </a:r>
            <a:r>
              <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 Jones                                Y3L   : Sugandha </a:t>
            </a:r>
            <a:r>
              <a:rPr lang="en-GB" sz="1800" dirty="0" err="1">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Kataria</a:t>
            </a:r>
            <a:endPar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endParaRPr>
          </a:p>
          <a:p>
            <a:pPr algn="just"/>
            <a:r>
              <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                                                                   Y4L   : Katerina Velliou</a:t>
            </a:r>
          </a:p>
          <a:p>
            <a:pPr algn="just"/>
            <a:r>
              <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FYT   : Catherine Biddle                              Y4P   : Doyin </a:t>
            </a:r>
            <a:r>
              <a:rPr lang="en-GB" sz="1800" dirty="0" err="1">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Ogunsolu</a:t>
            </a:r>
            <a:endPar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endParaRPr>
          </a:p>
          <a:p>
            <a:pPr algn="just"/>
            <a:r>
              <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Y1M   : Rachel Hammond                             Y5E   : Liz Concannon</a:t>
            </a:r>
          </a:p>
          <a:p>
            <a:pPr algn="just"/>
            <a:r>
              <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                                                                              Harriet Goddard</a:t>
            </a:r>
          </a:p>
          <a:p>
            <a:pPr algn="just"/>
            <a:r>
              <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Y1S   : Suzie Barraclough                            Y5R   : Anna Crowther</a:t>
            </a:r>
          </a:p>
          <a:p>
            <a:pPr algn="just"/>
            <a:r>
              <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                                                                              Rachel Dennis</a:t>
            </a:r>
          </a:p>
          <a:p>
            <a:pPr algn="just"/>
            <a:r>
              <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Y2G  : Jo Miles                                           Y6H  : Jo Miles</a:t>
            </a:r>
          </a:p>
          <a:p>
            <a:pPr algn="just"/>
            <a:r>
              <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           Harriet Goddard</a:t>
            </a:r>
          </a:p>
          <a:p>
            <a:pPr algn="just"/>
            <a:r>
              <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Y2K   : Lisa Thorp                                       Y6W : Doyin </a:t>
            </a:r>
            <a:r>
              <a:rPr lang="en-GB" sz="1800" dirty="0" err="1">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Ogunsolu</a:t>
            </a:r>
            <a:endPar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endParaRPr>
          </a:p>
          <a:p>
            <a:pPr algn="just"/>
            <a:endPar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endParaRPr>
          </a:p>
          <a:p>
            <a:pPr algn="just"/>
            <a:endPar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endParaRPr>
          </a:p>
          <a:p>
            <a:pPr algn="just"/>
            <a:r>
              <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8.   PTA Constitution </a:t>
            </a:r>
          </a:p>
          <a:p>
            <a:pPr algn="just"/>
            <a:r>
              <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	All agreed</a:t>
            </a:r>
          </a:p>
          <a:p>
            <a:pPr algn="just"/>
            <a:endPar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endParaRPr>
          </a:p>
          <a:p>
            <a:pPr algn="just"/>
            <a:r>
              <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9.   Discussion: Fundraising goals and budget for the year 2024/2025 </a:t>
            </a:r>
          </a:p>
          <a:p>
            <a:pPr marL="285750" indent="-285750" algn="just">
              <a:buFont typeface="Arial" panose="020B0604020202020204" pitchFamily="34" charset="0"/>
              <a:buChar char="•"/>
            </a:pPr>
            <a:r>
              <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Targets: Items needed for Mass at school </a:t>
            </a:r>
            <a:r>
              <a:rPr lang="en-GB" sz="1800" dirty="0" err="1">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ie</a:t>
            </a:r>
            <a:r>
              <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 Crucifix, bowls for host, bibles. Approx £100 total. </a:t>
            </a:r>
          </a:p>
          <a:p>
            <a:pPr marL="285750" indent="-285750" algn="just">
              <a:buFont typeface="Arial" panose="020B0604020202020204" pitchFamily="34" charset="0"/>
              <a:buChar char="•"/>
            </a:pPr>
            <a:r>
              <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Leaver candles for Y6 at Final mass. </a:t>
            </a:r>
          </a:p>
          <a:p>
            <a:pPr marL="285750" indent="-285750" algn="just">
              <a:buFont typeface="Arial" panose="020B0604020202020204" pitchFamily="34" charset="0"/>
              <a:buChar char="•"/>
            </a:pPr>
            <a:r>
              <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Update the canopies on the playground – to obtain 3 quotes. To ask on newsletter if any parents have a business which can help. </a:t>
            </a:r>
          </a:p>
          <a:p>
            <a:pPr marL="285750" indent="-285750" algn="just">
              <a:buFont typeface="Arial" panose="020B0604020202020204" pitchFamily="34" charset="0"/>
              <a:buChar char="•"/>
            </a:pPr>
            <a:r>
              <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Long term plan to purchase notebook (laptops), 1 for each class (14 total)</a:t>
            </a:r>
          </a:p>
          <a:p>
            <a:pPr marL="285750" indent="-285750" algn="just">
              <a:buFont typeface="Arial" panose="020B0604020202020204" pitchFamily="34" charset="0"/>
              <a:buChar char="•"/>
            </a:pPr>
            <a:r>
              <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Find out if any parents are part of companies who ‘fund match’ and would contribute same amount as PTA raised?</a:t>
            </a:r>
            <a:endParaRPr lang="en-GB" sz="1800" b="1" dirty="0">
              <a:solidFill>
                <a:schemeClr val="bg1"/>
              </a:solidFill>
              <a:latin typeface="Chalkduster"/>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32534639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5" name="Group"/>
          <p:cNvGrpSpPr/>
          <p:nvPr/>
        </p:nvGrpSpPr>
        <p:grpSpPr>
          <a:xfrm>
            <a:off x="512205" y="3116559"/>
            <a:ext cx="14009094" cy="14902353"/>
            <a:chOff x="0" y="0"/>
            <a:chExt cx="14009092" cy="7595027"/>
          </a:xfrm>
        </p:grpSpPr>
        <p:sp>
          <p:nvSpPr>
            <p:cNvPr id="123" name="Rectangle"/>
            <p:cNvSpPr/>
            <p:nvPr/>
          </p:nvSpPr>
          <p:spPr>
            <a:xfrm>
              <a:off x="0" y="-1"/>
              <a:ext cx="14009093" cy="7595029"/>
            </a:xfrm>
            <a:prstGeom prst="rect">
              <a:avLst/>
            </a:prstGeom>
            <a:solidFill>
              <a:srgbClr val="FFFFFF"/>
            </a:solidFill>
            <a:ln w="3175" cap="flat">
              <a:noFill/>
              <a:miter lim="400000"/>
            </a:ln>
            <a:effectLst>
              <a:outerShdw blurRad="25400" dist="12700" dir="5400000" rotWithShape="0">
                <a:srgbClr val="000000">
                  <a:alpha val="50000"/>
                </a:srgbClr>
              </a:outerShdw>
            </a:effectLst>
          </p:spPr>
          <p:txBody>
            <a:bodyPr wrap="square" lIns="47625" tIns="47625" rIns="47625" bIns="47625" numCol="1" anchor="ctr">
              <a:noAutofit/>
            </a:bodyPr>
            <a:lstStyle/>
            <a:p>
              <a:pPr>
                <a:defRPr sz="4600">
                  <a:solidFill>
                    <a:schemeClr val="accent1">
                      <a:hueOff val="47394"/>
                      <a:satOff val="-25753"/>
                      <a:lumOff val="-7544"/>
                    </a:schemeClr>
                  </a:solidFill>
                </a:defRPr>
              </a:pPr>
              <a:endParaRPr dirty="0"/>
            </a:p>
          </p:txBody>
        </p:sp>
        <p:pic>
          <p:nvPicPr>
            <p:cNvPr id="124" name="Screen Shot 2019-10-14 at 11.48.14.png" descr="Screen Shot 2019-10-14 at 11.48.14.png"/>
            <p:cNvPicPr>
              <a:picLocks noChangeAspect="1"/>
            </p:cNvPicPr>
            <p:nvPr/>
          </p:nvPicPr>
          <p:blipFill>
            <a:blip r:embed="rId2"/>
            <a:srcRect/>
            <a:stretch>
              <a:fillRect/>
            </a:stretch>
          </p:blipFill>
          <p:spPr>
            <a:xfrm>
              <a:off x="6635452" y="1994569"/>
              <a:ext cx="1816101" cy="25401"/>
            </a:xfrm>
            <a:prstGeom prst="rect">
              <a:avLst/>
            </a:prstGeom>
            <a:ln w="3175" cap="flat">
              <a:noFill/>
              <a:miter lim="400000"/>
            </a:ln>
            <a:effectLst>
              <a:outerShdw blurRad="25400" dist="12700" dir="5400000" rotWithShape="0">
                <a:srgbClr val="000000">
                  <a:alpha val="50000"/>
                </a:srgbClr>
              </a:outerShdw>
            </a:effectLst>
          </p:spPr>
        </p:pic>
      </p:grpSp>
      <p:sp>
        <p:nvSpPr>
          <p:cNvPr id="127" name="PTA Newsletter…"/>
          <p:cNvSpPr txBox="1"/>
          <p:nvPr/>
        </p:nvSpPr>
        <p:spPr>
          <a:xfrm>
            <a:off x="3703063" y="397204"/>
            <a:ext cx="7833876" cy="2558393"/>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7625" tIns="47625" rIns="47625" bIns="47625" anchor="ctr">
            <a:spAutoFit/>
          </a:bodyPr>
          <a:lstStyle/>
          <a:p>
            <a:pPr>
              <a:defRPr sz="8000">
                <a:solidFill>
                  <a:schemeClr val="accent1">
                    <a:hueOff val="47394"/>
                    <a:satOff val="-25753"/>
                    <a:lumOff val="-7544"/>
                  </a:schemeClr>
                </a:solidFill>
                <a:latin typeface="Chalkduster"/>
                <a:ea typeface="Chalkduster"/>
                <a:cs typeface="Chalkduster"/>
                <a:sym typeface="Chalkduster"/>
              </a:defRPr>
            </a:pPr>
            <a:r>
              <a:rPr dirty="0"/>
              <a:t>PTA Newsletter</a:t>
            </a:r>
          </a:p>
          <a:p>
            <a:pPr>
              <a:defRPr sz="8000">
                <a:solidFill>
                  <a:schemeClr val="accent1">
                    <a:hueOff val="47394"/>
                    <a:satOff val="-25753"/>
                    <a:lumOff val="-7544"/>
                  </a:schemeClr>
                </a:solidFill>
                <a:latin typeface="Chalkduster"/>
                <a:ea typeface="Chalkduster"/>
                <a:cs typeface="Chalkduster"/>
                <a:sym typeface="Chalkduster"/>
              </a:defRPr>
            </a:pPr>
            <a:r>
              <a:rPr lang="en-GB" dirty="0"/>
              <a:t>October 2024</a:t>
            </a:r>
            <a:endParaRPr dirty="0"/>
          </a:p>
        </p:txBody>
      </p:sp>
      <p:grpSp>
        <p:nvGrpSpPr>
          <p:cNvPr id="130" name="Screen Shot 2019-03-12 at 08.52.07.png"/>
          <p:cNvGrpSpPr/>
          <p:nvPr/>
        </p:nvGrpSpPr>
        <p:grpSpPr>
          <a:xfrm>
            <a:off x="12161952" y="223542"/>
            <a:ext cx="2836947" cy="2905716"/>
            <a:chOff x="0" y="0"/>
            <a:chExt cx="2836946" cy="2905714"/>
          </a:xfrm>
        </p:grpSpPr>
        <p:pic>
          <p:nvPicPr>
            <p:cNvPr id="129" name="Screen Shot 2019-03-12 at 08.52.07.png" descr="Screen Shot 2019-03-12 at 08.52.07.png"/>
            <p:cNvPicPr>
              <a:picLocks noChangeAspect="1"/>
            </p:cNvPicPr>
            <p:nvPr/>
          </p:nvPicPr>
          <p:blipFill>
            <a:blip r:embed="rId3"/>
            <a:stretch>
              <a:fillRect/>
            </a:stretch>
          </p:blipFill>
          <p:spPr>
            <a:xfrm>
              <a:off x="114300" y="76200"/>
              <a:ext cx="2608347" cy="2600915"/>
            </a:xfrm>
            <a:prstGeom prst="rect">
              <a:avLst/>
            </a:prstGeom>
            <a:ln>
              <a:noFill/>
            </a:ln>
            <a:effectLst/>
          </p:spPr>
        </p:pic>
        <p:pic>
          <p:nvPicPr>
            <p:cNvPr id="128" name="Screen Shot 2019-03-12 at 08.52.07.png" descr="Screen Shot 2019-03-12 at 08.52.07.png"/>
            <p:cNvPicPr>
              <a:picLocks/>
            </p:cNvPicPr>
            <p:nvPr/>
          </p:nvPicPr>
          <p:blipFill>
            <a:blip r:embed="rId4"/>
            <a:stretch>
              <a:fillRect/>
            </a:stretch>
          </p:blipFill>
          <p:spPr>
            <a:xfrm>
              <a:off x="0" y="0"/>
              <a:ext cx="2836947" cy="2905715"/>
            </a:xfrm>
            <a:prstGeom prst="rect">
              <a:avLst/>
            </a:prstGeom>
            <a:effectLst/>
          </p:spPr>
        </p:pic>
      </p:grpSp>
      <p:grpSp>
        <p:nvGrpSpPr>
          <p:cNvPr id="144" name="Screen Shot 2019-03-12 at 08.53.36.png"/>
          <p:cNvGrpSpPr/>
          <p:nvPr/>
        </p:nvGrpSpPr>
        <p:grpSpPr>
          <a:xfrm>
            <a:off x="255190" y="295275"/>
            <a:ext cx="2142102" cy="3240383"/>
            <a:chOff x="0" y="0"/>
            <a:chExt cx="2142100" cy="3240382"/>
          </a:xfrm>
        </p:grpSpPr>
        <p:pic>
          <p:nvPicPr>
            <p:cNvPr id="143" name="Screen Shot 2019-03-12 at 08.53.36.png" descr="Screen Shot 2019-03-12 at 08.53.36.png"/>
            <p:cNvPicPr>
              <a:picLocks noChangeAspect="1"/>
            </p:cNvPicPr>
            <p:nvPr/>
          </p:nvPicPr>
          <p:blipFill>
            <a:blip r:embed="rId5"/>
            <a:stretch>
              <a:fillRect/>
            </a:stretch>
          </p:blipFill>
          <p:spPr>
            <a:xfrm>
              <a:off x="215900" y="139700"/>
              <a:ext cx="1710301" cy="2681583"/>
            </a:xfrm>
            <a:prstGeom prst="rect">
              <a:avLst/>
            </a:prstGeom>
            <a:ln>
              <a:noFill/>
            </a:ln>
            <a:effectLst/>
          </p:spPr>
        </p:pic>
        <p:pic>
          <p:nvPicPr>
            <p:cNvPr id="142" name="Screen Shot 2019-03-12 at 08.53.36.png" descr="Screen Shot 2019-03-12 at 08.53.36.png"/>
            <p:cNvPicPr>
              <a:picLocks/>
            </p:cNvPicPr>
            <p:nvPr/>
          </p:nvPicPr>
          <p:blipFill>
            <a:blip r:embed="rId6"/>
            <a:stretch>
              <a:fillRect/>
            </a:stretch>
          </p:blipFill>
          <p:spPr>
            <a:xfrm>
              <a:off x="0" y="0"/>
              <a:ext cx="2142101" cy="3240383"/>
            </a:xfrm>
            <a:prstGeom prst="rect">
              <a:avLst/>
            </a:prstGeom>
            <a:effectLst/>
          </p:spPr>
        </p:pic>
      </p:grpSp>
      <p:pic>
        <p:nvPicPr>
          <p:cNvPr id="145" name="Screen Shot 2019-06-12 at 22.37.22.png" descr="Screen Shot 2019-06-12 at 22.37.22.png"/>
          <p:cNvPicPr>
            <a:picLocks noChangeAspect="1"/>
          </p:cNvPicPr>
          <p:nvPr/>
        </p:nvPicPr>
        <p:blipFill>
          <a:blip r:embed="rId7"/>
          <a:stretch>
            <a:fillRect/>
          </a:stretch>
        </p:blipFill>
        <p:spPr>
          <a:prstGeom prst="rect">
            <a:avLst/>
          </a:prstGeom>
          <a:ln w="3175">
            <a:miter lim="400000"/>
          </a:ln>
          <a:effectLst>
            <a:outerShdw blurRad="25400" dist="12700" dir="5400000" rotWithShape="0">
              <a:srgbClr val="000000">
                <a:alpha val="50000"/>
              </a:srgbClr>
            </a:outerShdw>
          </a:effectLst>
        </p:spPr>
      </p:pic>
      <p:sp>
        <p:nvSpPr>
          <p:cNvPr id="148" name="Autumn Disco"/>
          <p:cNvSpPr/>
          <p:nvPr/>
        </p:nvSpPr>
        <p:spPr>
          <a:xfrm>
            <a:off x="3809690" y="3012525"/>
            <a:ext cx="6939864" cy="982578"/>
          </a:xfrm>
          <a:prstGeom prst="roundRect">
            <a:avLst>
              <a:gd name="adj" fmla="val 27347"/>
            </a:avLst>
          </a:prstGeom>
          <a:solidFill>
            <a:schemeClr val="accent1">
              <a:satOff val="-3355"/>
              <a:lumOff val="26614"/>
            </a:schemeClr>
          </a:solidFill>
          <a:ln w="63500">
            <a:solidFill>
              <a:srgbClr val="FFFFFF"/>
            </a:solidFill>
            <a:miter lim="400000"/>
          </a:ln>
          <a:effectLst>
            <a:outerShdw blurRad="25400" dist="127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7625" tIns="47625" rIns="47625" bIns="47625" anchor="ctr"/>
          <a:lstStyle>
            <a:lvl1pPr>
              <a:defRPr sz="2500">
                <a:solidFill>
                  <a:schemeClr val="accent1">
                    <a:hueOff val="273562"/>
                    <a:satOff val="2937"/>
                    <a:lumOff val="-22233"/>
                  </a:schemeClr>
                </a:solidFill>
                <a:latin typeface="Chalkduster"/>
                <a:ea typeface="Chalkduster"/>
                <a:cs typeface="Chalkduster"/>
                <a:sym typeface="Chalkduster"/>
              </a:defRPr>
            </a:lvl1pPr>
          </a:lstStyle>
          <a:p>
            <a:r>
              <a:rPr lang="en-GB" sz="3000" b="1" dirty="0"/>
              <a:t>AGM-AGENDA AND MINUTES</a:t>
            </a:r>
          </a:p>
        </p:txBody>
      </p:sp>
      <p:sp>
        <p:nvSpPr>
          <p:cNvPr id="12" name="TextBox 11">
            <a:extLst>
              <a:ext uri="{FF2B5EF4-FFF2-40B4-BE49-F238E27FC236}">
                <a16:creationId xmlns:a16="http://schemas.microsoft.com/office/drawing/2014/main" id="{82FB8085-4136-C8B3-AF0C-077F8C27EC52}"/>
              </a:ext>
            </a:extLst>
          </p:cNvPr>
          <p:cNvSpPr txBox="1"/>
          <p:nvPr/>
        </p:nvSpPr>
        <p:spPr>
          <a:xfrm>
            <a:off x="934976" y="6068978"/>
            <a:ext cx="13266800" cy="927177"/>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625" tIns="47625" rIns="47625" bIns="47625" numCol="1" spcCol="38100" rtlCol="0" anchor="ctr">
            <a:spAutoFit/>
          </a:bodyPr>
          <a:lstStyle/>
          <a:p>
            <a:pPr algn="just"/>
            <a:endParaRPr lang="en-GB" sz="1800" b="1" dirty="0">
              <a:solidFill>
                <a:schemeClr val="bg1"/>
              </a:solidFill>
              <a:latin typeface="Chalkduster"/>
            </a:endParaRPr>
          </a:p>
          <a:p>
            <a:pPr algn="just"/>
            <a:endParaRPr lang="en-GB" sz="1800" b="1" dirty="0">
              <a:solidFill>
                <a:schemeClr val="bg1"/>
              </a:solidFill>
              <a:latin typeface="Chalkduster"/>
            </a:endParaRPr>
          </a:p>
          <a:p>
            <a:pPr algn="just"/>
            <a:endParaRPr lang="en-GB" sz="1800" b="1" dirty="0">
              <a:solidFill>
                <a:schemeClr val="bg1"/>
              </a:solidFill>
              <a:latin typeface="Chalkduster"/>
            </a:endParaRPr>
          </a:p>
        </p:txBody>
      </p:sp>
      <p:pic>
        <p:nvPicPr>
          <p:cNvPr id="6" name="Rectangle Rectangle" descr="Rectangle Rectangle">
            <a:extLst>
              <a:ext uri="{FF2B5EF4-FFF2-40B4-BE49-F238E27FC236}">
                <a16:creationId xmlns:a16="http://schemas.microsoft.com/office/drawing/2014/main" id="{3511FABE-D6C8-CC1C-FD20-633C6E8E86CD}"/>
              </a:ext>
            </a:extLst>
          </p:cNvPr>
          <p:cNvPicPr>
            <a:picLocks/>
          </p:cNvPicPr>
          <p:nvPr/>
        </p:nvPicPr>
        <p:blipFill>
          <a:blip r:embed="rId8"/>
          <a:stretch>
            <a:fillRect/>
          </a:stretch>
        </p:blipFill>
        <p:spPr>
          <a:xfrm>
            <a:off x="512205" y="3332455"/>
            <a:ext cx="14112342" cy="14902357"/>
          </a:xfrm>
          <a:prstGeom prst="rect">
            <a:avLst/>
          </a:prstGeom>
          <a:effectLst>
            <a:outerShdw blurRad="25400" dist="12700" dir="5400000" rotWithShape="0">
              <a:srgbClr val="000000">
                <a:alpha val="50000"/>
              </a:srgbClr>
            </a:outerShdw>
          </a:effectLst>
        </p:spPr>
      </p:pic>
      <p:sp>
        <p:nvSpPr>
          <p:cNvPr id="2" name="TextBox 1">
            <a:extLst>
              <a:ext uri="{FF2B5EF4-FFF2-40B4-BE49-F238E27FC236}">
                <a16:creationId xmlns:a16="http://schemas.microsoft.com/office/drawing/2014/main" id="{BB5EF4D9-977D-44D2-BA0D-E8887B1C8065}"/>
              </a:ext>
            </a:extLst>
          </p:cNvPr>
          <p:cNvSpPr txBox="1"/>
          <p:nvPr/>
        </p:nvSpPr>
        <p:spPr>
          <a:xfrm>
            <a:off x="1154052" y="4487998"/>
            <a:ext cx="12725400" cy="12284132"/>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625" tIns="47625" rIns="47625" bIns="47625" numCol="1" spcCol="38100" rtlCol="0" anchor="ctr">
            <a:spAutoFit/>
          </a:bodyPr>
          <a:lstStyle/>
          <a:p>
            <a:pPr marL="342900" indent="-342900" algn="just">
              <a:buAutoNum type="arabicPeriod" startAt="10"/>
            </a:pPr>
            <a:r>
              <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Discussion: Plans of Activities/Fundraising Ideas for Academic Year 2024/2025</a:t>
            </a:r>
            <a:endParaRPr lang="el-GR"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endParaRPr>
          </a:p>
          <a:p>
            <a:pPr algn="just"/>
            <a:r>
              <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November</a:t>
            </a:r>
          </a:p>
          <a:p>
            <a:pPr marL="285750" indent="-285750" algn="just">
              <a:buFont typeface="Arial" panose="020B0604020202020204" pitchFamily="34" charset="0"/>
              <a:buChar char="•"/>
            </a:pPr>
            <a:r>
              <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Tuesday 12th Nov – odd socks and non-uniform.  Disco for children. KS1 3:30 to 4:15, KS 2 4:40 – 5:30. </a:t>
            </a:r>
          </a:p>
          <a:p>
            <a:pPr marL="285750" indent="-285750" algn="just">
              <a:buFont typeface="Arial" panose="020B0604020202020204" pitchFamily="34" charset="0"/>
              <a:buChar char="•"/>
            </a:pPr>
            <a:r>
              <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Non uniform day Friday 22nd Nov - Bottles</a:t>
            </a:r>
          </a:p>
          <a:p>
            <a:pPr marL="285750" indent="-285750" algn="just">
              <a:buFont typeface="Arial" panose="020B0604020202020204" pitchFamily="34" charset="0"/>
              <a:buChar char="•"/>
            </a:pPr>
            <a:r>
              <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Non uniform day Thursday 28th Nov- Non-Uniform White bags</a:t>
            </a:r>
          </a:p>
          <a:p>
            <a:pPr algn="just"/>
            <a:endPar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endParaRPr>
          </a:p>
          <a:p>
            <a:pPr algn="just"/>
            <a:r>
              <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December</a:t>
            </a:r>
          </a:p>
          <a:p>
            <a:pPr marL="285750" indent="-285750" algn="just">
              <a:buFont typeface="Arial" panose="020B0604020202020204" pitchFamily="34" charset="0"/>
              <a:buChar char="•"/>
            </a:pPr>
            <a:r>
              <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Christmas Fair: TBC</a:t>
            </a:r>
          </a:p>
          <a:p>
            <a:pPr marL="285750" indent="-285750" algn="just">
              <a:buFont typeface="Arial" panose="020B0604020202020204" pitchFamily="34" charset="0"/>
              <a:buChar char="•"/>
            </a:pPr>
            <a:r>
              <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Non uniform day Friday 6th Dec Cakes non uniform</a:t>
            </a:r>
          </a:p>
          <a:p>
            <a:pPr marL="285750" indent="-285750" algn="just">
              <a:buFont typeface="Arial" panose="020B0604020202020204" pitchFamily="34" charset="0"/>
              <a:buChar char="•"/>
            </a:pPr>
            <a:r>
              <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Bauble Decorating competition – parent to provide bauble, child to decorate and then sell at   Christmas fair. Winner for each class for best bauble. </a:t>
            </a:r>
          </a:p>
          <a:p>
            <a:pPr algn="just"/>
            <a:r>
              <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LC to confirm date for Christmas Fair. Possibly a Saturday (7th Dec) with set up on a Friday night. </a:t>
            </a:r>
          </a:p>
          <a:p>
            <a:pPr algn="just"/>
            <a:endPar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endParaRPr>
          </a:p>
          <a:p>
            <a:pPr algn="just"/>
            <a:r>
              <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Jan: </a:t>
            </a:r>
          </a:p>
          <a:p>
            <a:pPr marL="285750" indent="-285750" algn="just">
              <a:buFont typeface="Arial" panose="020B0604020202020204" pitchFamily="34" charset="0"/>
              <a:buChar char="•"/>
            </a:pPr>
            <a:r>
              <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End of Jan (Friday 31st) - Quiz for parents and children </a:t>
            </a:r>
          </a:p>
          <a:p>
            <a:pPr algn="just"/>
            <a:r>
              <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To get quotes for fish and chips and see if viable – HG to check white house common and other local chip shops for price per head. </a:t>
            </a:r>
          </a:p>
          <a:p>
            <a:pPr algn="just"/>
            <a:endPar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endParaRPr>
          </a:p>
          <a:p>
            <a:pPr algn="just"/>
            <a:r>
              <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Feb: </a:t>
            </a:r>
          </a:p>
          <a:p>
            <a:pPr marL="285750" indent="-285750" algn="just">
              <a:buFont typeface="Arial" panose="020B0604020202020204" pitchFamily="34" charset="0"/>
              <a:buChar char="•"/>
            </a:pPr>
            <a:r>
              <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Pancake day – date and activity to be confirmed</a:t>
            </a:r>
          </a:p>
          <a:p>
            <a:pPr algn="just"/>
            <a:endPar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endParaRPr>
          </a:p>
          <a:p>
            <a:pPr algn="just"/>
            <a:r>
              <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March: </a:t>
            </a:r>
          </a:p>
          <a:p>
            <a:pPr marL="285750" indent="-285750" algn="just">
              <a:buFont typeface="Arial" panose="020B0604020202020204" pitchFamily="34" charset="0"/>
              <a:buChar char="•"/>
            </a:pPr>
            <a:r>
              <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Mother’s Day /Father’s day shop – PTA to wrap and sell presents for kids to buy. To confirm when as Christmas too busy and expensive for parents already. </a:t>
            </a:r>
          </a:p>
          <a:p>
            <a:pPr algn="just"/>
            <a:endPar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endParaRPr>
          </a:p>
          <a:p>
            <a:pPr algn="just"/>
            <a:r>
              <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April:  </a:t>
            </a:r>
          </a:p>
          <a:p>
            <a:pPr marL="285750" indent="-285750" algn="just">
              <a:buFont typeface="Arial" panose="020B0604020202020204" pitchFamily="34" charset="0"/>
              <a:buChar char="•"/>
            </a:pPr>
            <a:r>
              <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Easter egg hunt (KS1) / colouring competition (KS2) 7th April. </a:t>
            </a:r>
          </a:p>
          <a:p>
            <a:pPr marL="285750" indent="-285750" algn="just">
              <a:buFont typeface="Arial" panose="020B0604020202020204" pitchFamily="34" charset="0"/>
              <a:buChar char="•"/>
            </a:pPr>
            <a:r>
              <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Picture hunt around Sutton Coldfield parade/mall over easter holidays. </a:t>
            </a:r>
          </a:p>
          <a:p>
            <a:pPr algn="just"/>
            <a:endPar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endParaRPr>
          </a:p>
          <a:p>
            <a:pPr algn="just"/>
            <a:r>
              <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May: </a:t>
            </a:r>
          </a:p>
          <a:p>
            <a:pPr marL="285750" indent="-285750" algn="just">
              <a:buFont typeface="Arial" panose="020B0604020202020204" pitchFamily="34" charset="0"/>
              <a:buChar char="•"/>
            </a:pPr>
            <a:r>
              <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Non uniform days for summer fair x 2 (bottles &amp; books) dates TBC</a:t>
            </a:r>
          </a:p>
          <a:p>
            <a:pPr algn="just"/>
            <a:endPar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endParaRPr>
          </a:p>
          <a:p>
            <a:pPr algn="just"/>
            <a:r>
              <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June:</a:t>
            </a:r>
          </a:p>
          <a:p>
            <a:pPr marL="285750" indent="-285750" algn="just">
              <a:buFont typeface="Arial" panose="020B0604020202020204" pitchFamily="34" charset="0"/>
              <a:buChar char="•"/>
            </a:pPr>
            <a:r>
              <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Non uniform days for summer fair x 2 (white bags and cakes) dates TBC</a:t>
            </a:r>
          </a:p>
          <a:p>
            <a:pPr marL="285750" indent="-285750" algn="just">
              <a:buFont typeface="Arial" panose="020B0604020202020204" pitchFamily="34" charset="0"/>
              <a:buChar char="•"/>
            </a:pPr>
            <a:r>
              <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Summer Fair date TBC in June. </a:t>
            </a:r>
          </a:p>
          <a:p>
            <a:pPr algn="just"/>
            <a:endPar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endParaRPr>
          </a:p>
          <a:p>
            <a:pPr algn="just"/>
            <a:r>
              <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July: </a:t>
            </a:r>
          </a:p>
          <a:p>
            <a:pPr marL="285750" indent="-285750" algn="just">
              <a:buFont typeface="Arial" panose="020B0604020202020204" pitchFamily="34" charset="0"/>
              <a:buChar char="•"/>
            </a:pPr>
            <a:r>
              <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Sports day sale of summer fair left overs TBC</a:t>
            </a:r>
          </a:p>
          <a:p>
            <a:pPr marL="285750" indent="-285750" algn="just">
              <a:buFont typeface="Arial" panose="020B0604020202020204" pitchFamily="34" charset="0"/>
              <a:buChar char="•"/>
            </a:pPr>
            <a:r>
              <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break the rules day date TBC</a:t>
            </a:r>
          </a:p>
          <a:p>
            <a:pPr algn="just"/>
            <a:r>
              <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	 </a:t>
            </a:r>
          </a:p>
          <a:p>
            <a:pPr marL="285750" indent="-285750" algn="just">
              <a:buFont typeface="Arial" panose="020B0604020202020204" pitchFamily="34" charset="0"/>
              <a:buChar char="•"/>
            </a:pPr>
            <a:r>
              <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Pamper day – still potential, need to confirm date. </a:t>
            </a:r>
          </a:p>
          <a:p>
            <a:pPr algn="just"/>
            <a:endPar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endParaRPr>
          </a:p>
          <a:p>
            <a:pPr algn="just"/>
            <a:r>
              <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11.  Date of next meeting</a:t>
            </a:r>
          </a:p>
          <a:p>
            <a:pPr algn="just"/>
            <a:r>
              <a:rPr lang="en-GB" sz="1800" dirty="0">
                <a:solidFill>
                  <a:schemeClr val="bg1"/>
                </a:solidFill>
                <a:effectLst>
                  <a:outerShdw blurRad="38100" dist="38100" dir="2700000" algn="tl">
                    <a:srgbClr val="000000">
                      <a:alpha val="43137"/>
                    </a:srgbClr>
                  </a:outerShdw>
                </a:effectLst>
                <a:latin typeface="Chalkduster"/>
                <a:ea typeface="Aptos" panose="020B0004020202020204" pitchFamily="34" charset="0"/>
                <a:cs typeface="Times New Roman" panose="02020603050405020304" pitchFamily="18" charset="0"/>
              </a:rPr>
              <a:t>TBC – November .</a:t>
            </a:r>
            <a:endParaRPr lang="en-GB" sz="1800" b="1" dirty="0">
              <a:solidFill>
                <a:schemeClr val="bg1"/>
              </a:solidFill>
              <a:latin typeface="Chalkduster"/>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5621001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Rectangle"/>
          <p:cNvSpPr/>
          <p:nvPr/>
        </p:nvSpPr>
        <p:spPr>
          <a:xfrm>
            <a:off x="8644537" y="1733782"/>
            <a:ext cx="5377770" cy="5082949"/>
          </a:xfrm>
          <a:prstGeom prst="rect">
            <a:avLst/>
          </a:prstGeom>
          <a:solidFill>
            <a:srgbClr val="FFFFFF"/>
          </a:solidFill>
          <a:ln w="3175">
            <a:miter lim="400000"/>
          </a:ln>
          <a:effectLst>
            <a:outerShdw blurRad="25400" dist="12700" dir="5400000" rotWithShape="0">
              <a:srgbClr val="000000">
                <a:alpha val="50000"/>
              </a:srgbClr>
            </a:outerShdw>
          </a:effectLst>
        </p:spPr>
        <p:txBody>
          <a:bodyPr lIns="47625" tIns="47625" rIns="47625" bIns="47625" anchor="ctr"/>
          <a:lstStyle/>
          <a:p>
            <a:pPr>
              <a:defRPr sz="4600">
                <a:solidFill>
                  <a:schemeClr val="accent1">
                    <a:hueOff val="47394"/>
                    <a:satOff val="-25753"/>
                    <a:lumOff val="-7544"/>
                  </a:schemeClr>
                </a:solidFill>
              </a:defRPr>
            </a:pPr>
            <a:endParaRPr dirty="0"/>
          </a:p>
        </p:txBody>
      </p:sp>
      <p:grpSp>
        <p:nvGrpSpPr>
          <p:cNvPr id="162" name="Group"/>
          <p:cNvGrpSpPr/>
          <p:nvPr/>
        </p:nvGrpSpPr>
        <p:grpSpPr>
          <a:xfrm>
            <a:off x="8819346" y="7222686"/>
            <a:ext cx="5563793" cy="10518227"/>
            <a:chOff x="0" y="-1"/>
            <a:chExt cx="6177459" cy="7668420"/>
          </a:xfrm>
        </p:grpSpPr>
        <p:sp>
          <p:nvSpPr>
            <p:cNvPr id="160" name="Rectangle"/>
            <p:cNvSpPr/>
            <p:nvPr/>
          </p:nvSpPr>
          <p:spPr>
            <a:xfrm>
              <a:off x="0" y="-1"/>
              <a:ext cx="6177459" cy="7668420"/>
            </a:xfrm>
            <a:prstGeom prst="rect">
              <a:avLst/>
            </a:prstGeom>
            <a:solidFill>
              <a:srgbClr val="FFFFFF"/>
            </a:solidFill>
            <a:ln w="3175" cap="flat">
              <a:noFill/>
              <a:miter lim="400000"/>
            </a:ln>
            <a:effectLst>
              <a:outerShdw blurRad="25400" dist="12700" dir="5400000" rotWithShape="0">
                <a:srgbClr val="000000">
                  <a:alpha val="50000"/>
                </a:srgbClr>
              </a:outerShdw>
            </a:effectLst>
          </p:spPr>
          <p:txBody>
            <a:bodyPr wrap="square" lIns="47625" tIns="47625" rIns="47625" bIns="47625" numCol="1" anchor="ctr">
              <a:noAutofit/>
            </a:bodyPr>
            <a:lstStyle/>
            <a:p>
              <a:pPr>
                <a:defRPr sz="4600">
                  <a:solidFill>
                    <a:schemeClr val="accent1">
                      <a:hueOff val="47394"/>
                      <a:satOff val="-25753"/>
                      <a:lumOff val="-7544"/>
                    </a:schemeClr>
                  </a:solidFill>
                </a:defRPr>
              </a:pPr>
              <a:endParaRPr dirty="0"/>
            </a:p>
          </p:txBody>
        </p:sp>
        <p:sp>
          <p:nvSpPr>
            <p:cNvPr id="161" name="Rectangle"/>
            <p:cNvSpPr/>
            <p:nvPr/>
          </p:nvSpPr>
          <p:spPr>
            <a:xfrm>
              <a:off x="333967" y="278890"/>
              <a:ext cx="5566564" cy="7008206"/>
            </a:xfrm>
            <a:prstGeom prst="rect">
              <a:avLst/>
            </a:prstGeom>
            <a:solidFill>
              <a:srgbClr val="A6AAA9"/>
            </a:solidFill>
            <a:ln w="3175" cap="flat">
              <a:noFill/>
              <a:miter lim="400000"/>
            </a:ln>
            <a:effectLst>
              <a:outerShdw blurRad="25400" dist="12700" dir="5400000" rotWithShape="0">
                <a:srgbClr val="000000">
                  <a:alpha val="50000"/>
                </a:srgbClr>
              </a:outerShdw>
            </a:effectLst>
          </p:spPr>
          <p:txBody>
            <a:bodyPr wrap="square" lIns="47625" tIns="47625" rIns="47625" bIns="47625" numCol="1" anchor="ctr">
              <a:noAutofit/>
            </a:bodyPr>
            <a:lstStyle/>
            <a:p>
              <a:pPr>
                <a:defRPr sz="2000">
                  <a:solidFill>
                    <a:srgbClr val="FFFFFF"/>
                  </a:solidFill>
                </a:defRPr>
              </a:pPr>
              <a:endParaRPr dirty="0"/>
            </a:p>
          </p:txBody>
        </p:sp>
      </p:grpSp>
      <p:sp>
        <p:nvSpPr>
          <p:cNvPr id="164" name="Clipboard"/>
          <p:cNvSpPr/>
          <p:nvPr/>
        </p:nvSpPr>
        <p:spPr>
          <a:xfrm>
            <a:off x="8644537" y="406421"/>
            <a:ext cx="5754044" cy="6625262"/>
          </a:xfrm>
          <a:custGeom>
            <a:avLst/>
            <a:gdLst/>
            <a:ahLst/>
            <a:cxnLst>
              <a:cxn ang="0">
                <a:pos x="wd2" y="hd2"/>
              </a:cxn>
              <a:cxn ang="5400000">
                <a:pos x="wd2" y="hd2"/>
              </a:cxn>
              <a:cxn ang="10800000">
                <a:pos x="wd2" y="hd2"/>
              </a:cxn>
              <a:cxn ang="16200000">
                <a:pos x="wd2" y="hd2"/>
              </a:cxn>
            </a:cxnLst>
            <a:rect l="0" t="0" r="r" b="b"/>
            <a:pathLst>
              <a:path w="21600" h="21600" extrusionOk="0">
                <a:moveTo>
                  <a:pt x="10801" y="0"/>
                </a:moveTo>
                <a:cubicBezTo>
                  <a:pt x="9801" y="0"/>
                  <a:pt x="9330" y="294"/>
                  <a:pt x="8865" y="898"/>
                </a:cubicBezTo>
                <a:cubicBezTo>
                  <a:pt x="8394" y="1511"/>
                  <a:pt x="7651" y="1943"/>
                  <a:pt x="7089" y="1943"/>
                </a:cubicBezTo>
                <a:cubicBezTo>
                  <a:pt x="6826" y="1943"/>
                  <a:pt x="6299" y="1922"/>
                  <a:pt x="6037" y="1943"/>
                </a:cubicBezTo>
                <a:cubicBezTo>
                  <a:pt x="5104" y="2016"/>
                  <a:pt x="4553" y="2318"/>
                  <a:pt x="4308" y="2794"/>
                </a:cubicBezTo>
                <a:lnTo>
                  <a:pt x="1139" y="2794"/>
                </a:lnTo>
                <a:cubicBezTo>
                  <a:pt x="510" y="2794"/>
                  <a:pt x="0" y="3149"/>
                  <a:pt x="0" y="3587"/>
                </a:cubicBezTo>
                <a:lnTo>
                  <a:pt x="0" y="20807"/>
                </a:lnTo>
                <a:cubicBezTo>
                  <a:pt x="0" y="21245"/>
                  <a:pt x="510" y="21600"/>
                  <a:pt x="1139" y="21600"/>
                </a:cubicBezTo>
                <a:lnTo>
                  <a:pt x="20461" y="21600"/>
                </a:lnTo>
                <a:cubicBezTo>
                  <a:pt x="21090" y="21600"/>
                  <a:pt x="21600" y="21245"/>
                  <a:pt x="21600" y="20807"/>
                </a:cubicBezTo>
                <a:lnTo>
                  <a:pt x="21600" y="3587"/>
                </a:lnTo>
                <a:cubicBezTo>
                  <a:pt x="21600" y="3149"/>
                  <a:pt x="21090" y="2794"/>
                  <a:pt x="20461" y="2794"/>
                </a:cubicBezTo>
                <a:lnTo>
                  <a:pt x="17292" y="2794"/>
                </a:lnTo>
                <a:cubicBezTo>
                  <a:pt x="17047" y="2318"/>
                  <a:pt x="16496" y="2016"/>
                  <a:pt x="15563" y="1943"/>
                </a:cubicBezTo>
                <a:cubicBezTo>
                  <a:pt x="15301" y="1922"/>
                  <a:pt x="14774" y="1943"/>
                  <a:pt x="14511" y="1943"/>
                </a:cubicBezTo>
                <a:cubicBezTo>
                  <a:pt x="13949" y="1943"/>
                  <a:pt x="13209" y="1511"/>
                  <a:pt x="12738" y="898"/>
                </a:cubicBezTo>
                <a:cubicBezTo>
                  <a:pt x="12273" y="294"/>
                  <a:pt x="11802" y="0"/>
                  <a:pt x="10801" y="0"/>
                </a:cubicBezTo>
                <a:close/>
                <a:moveTo>
                  <a:pt x="10799" y="593"/>
                </a:moveTo>
                <a:cubicBezTo>
                  <a:pt x="11264" y="593"/>
                  <a:pt x="11644" y="857"/>
                  <a:pt x="11644" y="1181"/>
                </a:cubicBezTo>
                <a:cubicBezTo>
                  <a:pt x="11644" y="1506"/>
                  <a:pt x="11265" y="1767"/>
                  <a:pt x="10799" y="1767"/>
                </a:cubicBezTo>
                <a:cubicBezTo>
                  <a:pt x="10332" y="1767"/>
                  <a:pt x="9956" y="1506"/>
                  <a:pt x="9956" y="1181"/>
                </a:cubicBezTo>
                <a:cubicBezTo>
                  <a:pt x="9956" y="857"/>
                  <a:pt x="10333" y="593"/>
                  <a:pt x="10799" y="593"/>
                </a:cubicBezTo>
                <a:close/>
                <a:moveTo>
                  <a:pt x="1619" y="3923"/>
                </a:moveTo>
                <a:lnTo>
                  <a:pt x="4207" y="3923"/>
                </a:lnTo>
                <a:cubicBezTo>
                  <a:pt x="4263" y="4130"/>
                  <a:pt x="4364" y="4392"/>
                  <a:pt x="4364" y="4392"/>
                </a:cubicBezTo>
                <a:lnTo>
                  <a:pt x="10799" y="4392"/>
                </a:lnTo>
                <a:lnTo>
                  <a:pt x="17236" y="4392"/>
                </a:lnTo>
                <a:cubicBezTo>
                  <a:pt x="17236" y="4392"/>
                  <a:pt x="17337" y="4130"/>
                  <a:pt x="17393" y="3923"/>
                </a:cubicBezTo>
                <a:lnTo>
                  <a:pt x="19981" y="3923"/>
                </a:lnTo>
                <a:lnTo>
                  <a:pt x="19981" y="20471"/>
                </a:lnTo>
                <a:lnTo>
                  <a:pt x="1619" y="20471"/>
                </a:lnTo>
                <a:lnTo>
                  <a:pt x="1619" y="3923"/>
                </a:lnTo>
                <a:close/>
              </a:path>
            </a:pathLst>
          </a:custGeom>
          <a:blipFill>
            <a:blip r:embed="rId2"/>
          </a:blipFill>
          <a:ln w="3175">
            <a:miter lim="400000"/>
          </a:ln>
          <a:effectLst>
            <a:outerShdw blurRad="25400" dist="12700" dir="5400000" rotWithShape="0">
              <a:srgbClr val="000000">
                <a:alpha val="50000"/>
              </a:srgbClr>
            </a:outerShdw>
          </a:effectLst>
        </p:spPr>
        <p:txBody>
          <a:bodyPr lIns="47625" tIns="47625" rIns="47625" bIns="47625" anchor="ctr"/>
          <a:lstStyle/>
          <a:p>
            <a:pPr>
              <a:defRPr sz="4600">
                <a:solidFill>
                  <a:srgbClr val="FFFFFF"/>
                </a:solidFill>
              </a:defRPr>
            </a:pPr>
            <a:endParaRPr dirty="0"/>
          </a:p>
        </p:txBody>
      </p:sp>
      <p:sp>
        <p:nvSpPr>
          <p:cNvPr id="169" name="Forthcoming Events"/>
          <p:cNvSpPr/>
          <p:nvPr/>
        </p:nvSpPr>
        <p:spPr>
          <a:xfrm>
            <a:off x="1833218" y="1021081"/>
            <a:ext cx="4985592" cy="1143000"/>
          </a:xfrm>
          <a:prstGeom prst="roundRect">
            <a:avLst>
              <a:gd name="adj" fmla="val 27347"/>
            </a:avLst>
          </a:prstGeom>
          <a:solidFill>
            <a:schemeClr val="accent1">
              <a:satOff val="-3355"/>
              <a:lumOff val="26614"/>
            </a:schemeClr>
          </a:solidFill>
          <a:ln w="63500">
            <a:solidFill>
              <a:srgbClr val="FFFFFF"/>
            </a:solidFill>
            <a:miter lim="400000"/>
          </a:ln>
          <a:effectLst>
            <a:outerShdw blurRad="25400" dist="127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7625" tIns="47625" rIns="47625" bIns="47625" anchor="ctr"/>
          <a:lstStyle>
            <a:lvl1pPr>
              <a:defRPr sz="2000">
                <a:solidFill>
                  <a:schemeClr val="accent1">
                    <a:hueOff val="273562"/>
                    <a:satOff val="2937"/>
                    <a:lumOff val="-22233"/>
                  </a:schemeClr>
                </a:solidFill>
                <a:latin typeface="Chalkduster"/>
                <a:ea typeface="Chalkduster"/>
                <a:cs typeface="Chalkduster"/>
                <a:sym typeface="Chalkduster"/>
              </a:defRPr>
            </a:lvl1pPr>
          </a:lstStyle>
          <a:p>
            <a:r>
              <a:rPr lang="en-GB" sz="3600" b="1" dirty="0">
                <a:solidFill>
                  <a:schemeClr val="bg1"/>
                </a:solidFill>
              </a:rPr>
              <a:t>PTA committee </a:t>
            </a:r>
          </a:p>
          <a:p>
            <a:r>
              <a:rPr lang="en-GB" sz="3600" b="1" dirty="0">
                <a:solidFill>
                  <a:schemeClr val="bg1"/>
                </a:solidFill>
              </a:rPr>
              <a:t>and year reps </a:t>
            </a:r>
            <a:endParaRPr sz="3600" b="1" dirty="0">
              <a:solidFill>
                <a:schemeClr val="bg1"/>
              </a:solidFill>
            </a:endParaRPr>
          </a:p>
        </p:txBody>
      </p:sp>
      <p:sp>
        <p:nvSpPr>
          <p:cNvPr id="2" name="Rectangle">
            <a:extLst>
              <a:ext uri="{FF2B5EF4-FFF2-40B4-BE49-F238E27FC236}">
                <a16:creationId xmlns:a16="http://schemas.microsoft.com/office/drawing/2014/main" id="{79766ED1-8A61-47D0-9F19-032FB3BFA784}"/>
              </a:ext>
            </a:extLst>
          </p:cNvPr>
          <p:cNvSpPr/>
          <p:nvPr/>
        </p:nvSpPr>
        <p:spPr>
          <a:xfrm>
            <a:off x="9294211" y="7605221"/>
            <a:ext cx="4728096" cy="9435008"/>
          </a:xfrm>
          <a:prstGeom prst="rect">
            <a:avLst/>
          </a:prstGeom>
          <a:solidFill>
            <a:schemeClr val="accent1">
              <a:hueOff val="273562"/>
              <a:satOff val="2937"/>
              <a:lumOff val="-22233"/>
            </a:schemeClr>
          </a:solidFill>
          <a:ln w="3175" cap="flat">
            <a:noFill/>
            <a:miter lim="400000"/>
          </a:ln>
          <a:effectLst>
            <a:outerShdw blurRad="25400" dist="127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7625" tIns="47625" rIns="47625" bIns="47625" numCol="1" anchor="ctr">
            <a:noAutofit/>
          </a:bodyPr>
          <a:lstStyle/>
          <a:p>
            <a:pPr>
              <a:defRPr sz="1800">
                <a:solidFill>
                  <a:srgbClr val="FFFFFF"/>
                </a:solidFill>
                <a:latin typeface="Chalkduster"/>
                <a:ea typeface="Chalkduster"/>
                <a:cs typeface="Chalkduster"/>
                <a:sym typeface="Chalkduster"/>
              </a:defRPr>
            </a:pPr>
            <a:r>
              <a:rPr lang="en-GB" sz="3200" b="1" dirty="0"/>
              <a:t>Thank you!</a:t>
            </a:r>
          </a:p>
          <a:p>
            <a:pPr>
              <a:defRPr sz="1800">
                <a:solidFill>
                  <a:srgbClr val="FFFFFF"/>
                </a:solidFill>
                <a:latin typeface="Chalkduster"/>
                <a:ea typeface="Chalkduster"/>
                <a:cs typeface="Chalkduster"/>
                <a:sym typeface="Chalkduster"/>
              </a:defRPr>
            </a:pPr>
            <a:endParaRPr lang="en-GB" sz="2800" b="1" dirty="0"/>
          </a:p>
          <a:p>
            <a:pPr>
              <a:defRPr sz="1800">
                <a:solidFill>
                  <a:srgbClr val="FFFFFF"/>
                </a:solidFill>
                <a:latin typeface="Chalkduster"/>
                <a:ea typeface="Chalkduster"/>
                <a:cs typeface="Chalkduster"/>
                <a:sym typeface="Chalkduster"/>
              </a:defRPr>
            </a:pPr>
            <a:r>
              <a:rPr lang="en-GB" sz="2400" dirty="0"/>
              <a:t>We and all of the children would like to thank you all for your voluntary, as and when, your generous support and donations throughout the year – and we hope this summer term will finish the year fantastically. </a:t>
            </a:r>
          </a:p>
          <a:p>
            <a:pPr>
              <a:defRPr sz="1800">
                <a:solidFill>
                  <a:srgbClr val="FFFFFF"/>
                </a:solidFill>
                <a:latin typeface="Chalkduster"/>
                <a:ea typeface="Chalkduster"/>
                <a:cs typeface="Chalkduster"/>
                <a:sym typeface="Chalkduster"/>
              </a:defRPr>
            </a:pPr>
            <a:endParaRPr lang="en-GB" sz="2400" dirty="0"/>
          </a:p>
          <a:p>
            <a:pPr>
              <a:defRPr sz="1800">
                <a:solidFill>
                  <a:srgbClr val="FFFFFF"/>
                </a:solidFill>
                <a:latin typeface="Chalkduster"/>
                <a:ea typeface="Chalkduster"/>
                <a:cs typeface="Chalkduster"/>
                <a:sym typeface="Chalkduster"/>
              </a:defRPr>
            </a:pPr>
            <a:r>
              <a:rPr lang="en-GB" sz="2400" dirty="0"/>
              <a:t>All PTA work is  available and willing to help – no obligation to help at every event!</a:t>
            </a:r>
          </a:p>
          <a:p>
            <a:pPr>
              <a:defRPr sz="1800">
                <a:solidFill>
                  <a:srgbClr val="FFFFFF"/>
                </a:solidFill>
                <a:latin typeface="Chalkduster"/>
                <a:ea typeface="Chalkduster"/>
                <a:cs typeface="Chalkduster"/>
                <a:sym typeface="Chalkduster"/>
              </a:defRPr>
            </a:pPr>
            <a:endParaRPr lang="en-GB" sz="2400" dirty="0"/>
          </a:p>
          <a:p>
            <a:pPr>
              <a:defRPr sz="1800">
                <a:solidFill>
                  <a:srgbClr val="FFFFFF"/>
                </a:solidFill>
                <a:latin typeface="Chalkduster"/>
                <a:ea typeface="Chalkduster"/>
                <a:cs typeface="Chalkduster"/>
                <a:sym typeface="Chalkduster"/>
              </a:defRPr>
            </a:pPr>
            <a:r>
              <a:rPr lang="en-GB" sz="2400" dirty="0"/>
              <a:t>Follow  our Facebook page</a:t>
            </a:r>
          </a:p>
          <a:p>
            <a:pPr>
              <a:defRPr sz="1800">
                <a:solidFill>
                  <a:srgbClr val="FFFFFF"/>
                </a:solidFill>
                <a:latin typeface="Chalkduster"/>
                <a:ea typeface="Chalkduster"/>
                <a:cs typeface="Chalkduster"/>
                <a:sym typeface="Chalkduster"/>
              </a:defRPr>
            </a:pPr>
            <a:r>
              <a:rPr lang="en-GB" sz="2400" dirty="0"/>
              <a:t>https://www.facebook.com/profile.php?id=61552594640013  </a:t>
            </a:r>
          </a:p>
          <a:p>
            <a:pPr>
              <a:defRPr sz="1800">
                <a:solidFill>
                  <a:srgbClr val="FFFFFF"/>
                </a:solidFill>
                <a:latin typeface="Chalkduster"/>
                <a:ea typeface="Chalkduster"/>
                <a:cs typeface="Chalkduster"/>
                <a:sym typeface="Chalkduster"/>
              </a:defRPr>
            </a:pPr>
            <a:endParaRPr lang="en-GB" sz="2400" dirty="0"/>
          </a:p>
          <a:p>
            <a:pPr>
              <a:defRPr sz="1800">
                <a:solidFill>
                  <a:srgbClr val="FFFFFF"/>
                </a:solidFill>
                <a:latin typeface="Chalkduster"/>
                <a:ea typeface="Chalkduster"/>
                <a:cs typeface="Chalkduster"/>
                <a:sym typeface="Chalkduster"/>
              </a:defRPr>
            </a:pPr>
            <a:r>
              <a:rPr lang="en-GB" sz="2400" b="1" dirty="0">
                <a:solidFill>
                  <a:schemeClr val="bg1"/>
                </a:solidFill>
                <a:effectLst/>
                <a:latin typeface="Chalkduster"/>
                <a:ea typeface="Times New Roman" panose="02020603050405020304" pitchFamily="18" charset="0"/>
              </a:rPr>
              <a:t>Please contact us through our email</a:t>
            </a:r>
          </a:p>
          <a:p>
            <a:pPr>
              <a:defRPr sz="1800">
                <a:solidFill>
                  <a:srgbClr val="FFFFFF"/>
                </a:solidFill>
                <a:latin typeface="Chalkduster"/>
                <a:ea typeface="Chalkduster"/>
                <a:cs typeface="Chalkduster"/>
                <a:sym typeface="Chalkduster"/>
              </a:defRPr>
            </a:pPr>
            <a:r>
              <a:rPr lang="en-GB" sz="2400" b="1" dirty="0">
                <a:solidFill>
                  <a:schemeClr val="bg1"/>
                </a:solidFill>
                <a:latin typeface="Chalkduster"/>
                <a:hlinkClick r:id="rId3">
                  <a:extLst>
                    <a:ext uri="{A12FA001-AC4F-418D-AE19-62706E023703}">
                      <ahyp:hlinkClr xmlns:ahyp="http://schemas.microsoft.com/office/drawing/2018/hyperlinkcolor" val="tx"/>
                    </a:ext>
                  </a:extLst>
                </a:hlinkClick>
              </a:rPr>
              <a:t>ptastjosutton@gmail.com</a:t>
            </a:r>
            <a:endParaRPr lang="en-GB" sz="2400" b="1" dirty="0">
              <a:solidFill>
                <a:schemeClr val="bg1"/>
              </a:solidFill>
              <a:effectLst/>
              <a:latin typeface="Chalkduster"/>
              <a:ea typeface="Times New Roman" panose="02020603050405020304" pitchFamily="18" charset="0"/>
            </a:endParaRPr>
          </a:p>
          <a:p>
            <a:pPr>
              <a:defRPr sz="1800">
                <a:solidFill>
                  <a:srgbClr val="FFFFFF"/>
                </a:solidFill>
                <a:latin typeface="Chalkduster"/>
                <a:ea typeface="Chalkduster"/>
                <a:cs typeface="Chalkduster"/>
                <a:sym typeface="Chalkduster"/>
              </a:defRPr>
            </a:pPr>
            <a:endParaRPr lang="en-GB" sz="2400" dirty="0"/>
          </a:p>
          <a:p>
            <a:pPr algn="l" defTabSz="457200">
              <a:defRPr sz="1300">
                <a:latin typeface="Helvetica"/>
                <a:ea typeface="Helvetica"/>
                <a:cs typeface="Helvetica"/>
                <a:sym typeface="Helvetica"/>
              </a:defRPr>
            </a:pPr>
            <a:endParaRPr sz="2800" dirty="0">
              <a:solidFill>
                <a:schemeClr val="bg1"/>
              </a:solidFill>
            </a:endParaRPr>
          </a:p>
          <a:p>
            <a:pPr algn="l" defTabSz="457200">
              <a:defRPr sz="1300">
                <a:latin typeface="Helvetica"/>
                <a:ea typeface="Helvetica"/>
                <a:cs typeface="Helvetica"/>
                <a:sym typeface="Helvetica"/>
              </a:defRPr>
            </a:pPr>
            <a:endParaRPr sz="2800" dirty="0"/>
          </a:p>
        </p:txBody>
      </p:sp>
      <p:sp>
        <p:nvSpPr>
          <p:cNvPr id="4" name="SAVE THE DATE">
            <a:extLst>
              <a:ext uri="{FF2B5EF4-FFF2-40B4-BE49-F238E27FC236}">
                <a16:creationId xmlns:a16="http://schemas.microsoft.com/office/drawing/2014/main" id="{FAF9E743-92BA-4D50-8E58-94011FAC4AFA}"/>
              </a:ext>
            </a:extLst>
          </p:cNvPr>
          <p:cNvSpPr txBox="1"/>
          <p:nvPr/>
        </p:nvSpPr>
        <p:spPr>
          <a:xfrm>
            <a:off x="9170125" y="922082"/>
            <a:ext cx="4773803" cy="5636158"/>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7625" tIns="47625" rIns="47625" bIns="47625" anchor="ctr">
            <a:spAutoFit/>
          </a:bodyPr>
          <a:lstStyle>
            <a:lvl1pPr>
              <a:defRPr sz="2000">
                <a:solidFill>
                  <a:srgbClr val="FFFFFF"/>
                </a:solidFill>
                <a:latin typeface="Chalkduster"/>
                <a:ea typeface="Chalkduster"/>
                <a:cs typeface="Chalkduster"/>
                <a:sym typeface="Chalkduster"/>
              </a:defRPr>
            </a:lvl1pPr>
          </a:lstStyle>
          <a:p>
            <a:endParaRPr lang="en-GB" sz="2800" b="1" dirty="0">
              <a:solidFill>
                <a:schemeClr val="tx1"/>
              </a:solidFill>
            </a:endParaRPr>
          </a:p>
          <a:p>
            <a:endParaRPr lang="en-GB" sz="2800" b="1" dirty="0">
              <a:solidFill>
                <a:schemeClr val="tx1"/>
              </a:solidFill>
            </a:endParaRPr>
          </a:p>
          <a:p>
            <a:endParaRPr lang="en-GB" sz="2800" b="1" dirty="0">
              <a:solidFill>
                <a:schemeClr val="tx1"/>
              </a:solidFill>
            </a:endParaRPr>
          </a:p>
          <a:p>
            <a:r>
              <a:rPr lang="en-GB" b="1" u="sng" dirty="0">
                <a:solidFill>
                  <a:schemeClr val="tx1"/>
                </a:solidFill>
              </a:rPr>
              <a:t>PTA future events</a:t>
            </a:r>
          </a:p>
          <a:p>
            <a:endParaRPr lang="en-GB" sz="1600" b="1" dirty="0">
              <a:solidFill>
                <a:schemeClr val="tx1"/>
              </a:solidFill>
            </a:endParaRPr>
          </a:p>
          <a:p>
            <a:pPr algn="just"/>
            <a:endParaRPr lang="en-GB" sz="1600" b="1" dirty="0">
              <a:solidFill>
                <a:schemeClr val="tx1"/>
              </a:solidFill>
            </a:endParaRPr>
          </a:p>
          <a:p>
            <a:r>
              <a:rPr lang="en-GB" sz="2800" b="1" dirty="0">
                <a:solidFill>
                  <a:schemeClr val="tx1"/>
                </a:solidFill>
              </a:rPr>
              <a:t>Tuesday 12/11/24</a:t>
            </a:r>
          </a:p>
          <a:p>
            <a:r>
              <a:rPr lang="en-GB" sz="2800" b="1" dirty="0">
                <a:solidFill>
                  <a:schemeClr val="tx1"/>
                </a:solidFill>
              </a:rPr>
              <a:t>Welcome disco with non-uniform day of ODD SOCKS</a:t>
            </a:r>
          </a:p>
          <a:p>
            <a:endParaRPr lang="en-GB" sz="2800" b="1" dirty="0">
              <a:solidFill>
                <a:schemeClr val="tx1"/>
              </a:solidFill>
            </a:endParaRPr>
          </a:p>
          <a:p>
            <a:pPr marL="457200" indent="-457200">
              <a:buFont typeface="Arial" panose="020B0604020202020204" pitchFamily="34" charset="0"/>
              <a:buChar char="•"/>
            </a:pPr>
            <a:r>
              <a:rPr lang="en-GB" sz="2800" b="1" dirty="0">
                <a:solidFill>
                  <a:schemeClr val="tx1"/>
                </a:solidFill>
              </a:rPr>
              <a:t>KS1 3:30pm - 4:15pm</a:t>
            </a:r>
          </a:p>
          <a:p>
            <a:pPr marL="457200" indent="-457200">
              <a:buFont typeface="Arial" panose="020B0604020202020204" pitchFamily="34" charset="0"/>
              <a:buChar char="•"/>
            </a:pPr>
            <a:r>
              <a:rPr lang="en-GB" sz="2800" b="1" dirty="0">
                <a:solidFill>
                  <a:schemeClr val="tx1"/>
                </a:solidFill>
              </a:rPr>
              <a:t>KS2 4:30pm – 5:15pm</a:t>
            </a:r>
          </a:p>
          <a:p>
            <a:pPr marL="457200" indent="-457200">
              <a:buFont typeface="Arial" panose="020B0604020202020204" pitchFamily="34" charset="0"/>
              <a:buChar char="•"/>
            </a:pPr>
            <a:endParaRPr lang="en-GB" sz="2800" b="1" dirty="0">
              <a:solidFill>
                <a:schemeClr val="tx1"/>
              </a:solidFill>
            </a:endParaRPr>
          </a:p>
        </p:txBody>
      </p:sp>
      <p:grpSp>
        <p:nvGrpSpPr>
          <p:cNvPr id="5" name="Group">
            <a:extLst>
              <a:ext uri="{FF2B5EF4-FFF2-40B4-BE49-F238E27FC236}">
                <a16:creationId xmlns:a16="http://schemas.microsoft.com/office/drawing/2014/main" id="{E5BB8286-B6C7-7932-8E0D-FAEF112C3630}"/>
              </a:ext>
            </a:extLst>
          </p:cNvPr>
          <p:cNvGrpSpPr/>
          <p:nvPr/>
        </p:nvGrpSpPr>
        <p:grpSpPr>
          <a:xfrm>
            <a:off x="525256" y="2493546"/>
            <a:ext cx="8043643" cy="15460908"/>
            <a:chOff x="0" y="-1"/>
            <a:chExt cx="6177459" cy="7668420"/>
          </a:xfrm>
        </p:grpSpPr>
        <p:sp>
          <p:nvSpPr>
            <p:cNvPr id="6" name="Rectangle">
              <a:extLst>
                <a:ext uri="{FF2B5EF4-FFF2-40B4-BE49-F238E27FC236}">
                  <a16:creationId xmlns:a16="http://schemas.microsoft.com/office/drawing/2014/main" id="{4F6E9923-F89F-C4A1-CB64-6403C3F92E89}"/>
                </a:ext>
              </a:extLst>
            </p:cNvPr>
            <p:cNvSpPr/>
            <p:nvPr/>
          </p:nvSpPr>
          <p:spPr>
            <a:xfrm>
              <a:off x="0" y="-1"/>
              <a:ext cx="6177459" cy="7668420"/>
            </a:xfrm>
            <a:prstGeom prst="rect">
              <a:avLst/>
            </a:prstGeom>
            <a:solidFill>
              <a:srgbClr val="FFFFFF"/>
            </a:solidFill>
            <a:ln w="3175" cap="flat">
              <a:noFill/>
              <a:miter lim="400000"/>
            </a:ln>
            <a:effectLst>
              <a:outerShdw blurRad="25400" dist="12700" dir="5400000" rotWithShape="0">
                <a:srgbClr val="000000">
                  <a:alpha val="50000"/>
                </a:srgbClr>
              </a:outerShdw>
            </a:effectLst>
          </p:spPr>
          <p:txBody>
            <a:bodyPr wrap="square" lIns="47625" tIns="47625" rIns="47625" bIns="47625" numCol="1" anchor="ctr">
              <a:noAutofit/>
            </a:bodyPr>
            <a:lstStyle/>
            <a:p>
              <a:pPr>
                <a:defRPr sz="4600">
                  <a:solidFill>
                    <a:schemeClr val="accent1">
                      <a:hueOff val="47394"/>
                      <a:satOff val="-25753"/>
                      <a:lumOff val="-7544"/>
                    </a:schemeClr>
                  </a:solidFill>
                </a:defRPr>
              </a:pPr>
              <a:endParaRPr dirty="0"/>
            </a:p>
          </p:txBody>
        </p:sp>
        <p:sp>
          <p:nvSpPr>
            <p:cNvPr id="7" name="Rectangle">
              <a:extLst>
                <a:ext uri="{FF2B5EF4-FFF2-40B4-BE49-F238E27FC236}">
                  <a16:creationId xmlns:a16="http://schemas.microsoft.com/office/drawing/2014/main" id="{AFF8A184-C5E1-EB15-5FCF-C47A3F7C2F4E}"/>
                </a:ext>
              </a:extLst>
            </p:cNvPr>
            <p:cNvSpPr/>
            <p:nvPr/>
          </p:nvSpPr>
          <p:spPr>
            <a:xfrm>
              <a:off x="145561" y="154150"/>
              <a:ext cx="5877175" cy="7373121"/>
            </a:xfrm>
            <a:prstGeom prst="rect">
              <a:avLst/>
            </a:prstGeom>
            <a:solidFill>
              <a:srgbClr val="A6AAA9"/>
            </a:solidFill>
            <a:ln w="3175" cap="flat">
              <a:noFill/>
              <a:miter lim="400000"/>
            </a:ln>
            <a:effectLst>
              <a:outerShdw blurRad="25400" dist="12700" dir="5400000" rotWithShape="0">
                <a:srgbClr val="000000">
                  <a:alpha val="50000"/>
                </a:srgbClr>
              </a:outerShdw>
            </a:effectLst>
          </p:spPr>
          <p:txBody>
            <a:bodyPr wrap="square" lIns="47625" tIns="47625" rIns="47625" bIns="47625" numCol="1" anchor="ctr">
              <a:noAutofit/>
            </a:bodyPr>
            <a:lstStyle/>
            <a:p>
              <a:pPr>
                <a:defRPr sz="2000">
                  <a:solidFill>
                    <a:srgbClr val="FFFFFF"/>
                  </a:solidFill>
                </a:defRPr>
              </a:pPr>
              <a:endParaRPr dirty="0"/>
            </a:p>
          </p:txBody>
        </p:sp>
      </p:grpSp>
      <p:sp>
        <p:nvSpPr>
          <p:cNvPr id="3" name="Rectangle">
            <a:extLst>
              <a:ext uri="{FF2B5EF4-FFF2-40B4-BE49-F238E27FC236}">
                <a16:creationId xmlns:a16="http://schemas.microsoft.com/office/drawing/2014/main" id="{D1463833-646E-41C1-A102-A9D61FB5261E}"/>
              </a:ext>
            </a:extLst>
          </p:cNvPr>
          <p:cNvSpPr/>
          <p:nvPr/>
        </p:nvSpPr>
        <p:spPr>
          <a:xfrm>
            <a:off x="841417" y="2926080"/>
            <a:ext cx="7426845" cy="14307020"/>
          </a:xfrm>
          <a:prstGeom prst="rect">
            <a:avLst/>
          </a:prstGeom>
          <a:solidFill>
            <a:schemeClr val="accent1">
              <a:hueOff val="273562"/>
              <a:satOff val="2937"/>
              <a:lumOff val="-22233"/>
            </a:schemeClr>
          </a:solidFill>
          <a:ln w="3175" cap="flat">
            <a:noFill/>
            <a:miter lim="400000"/>
          </a:ln>
          <a:effectLst>
            <a:outerShdw blurRad="25400" dist="127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7625" tIns="47625" rIns="47625" bIns="47625" numCol="1" anchor="ctr">
            <a:noAutofit/>
          </a:bodyPr>
          <a:lstStyle/>
          <a:p>
            <a:pPr>
              <a:defRPr sz="1800">
                <a:solidFill>
                  <a:srgbClr val="FFFFFF"/>
                </a:solidFill>
                <a:latin typeface="Chalkduster"/>
                <a:ea typeface="Chalkduster"/>
                <a:cs typeface="Chalkduster"/>
                <a:sym typeface="Chalkduster"/>
              </a:defRPr>
            </a:pPr>
            <a:endParaRPr lang="en-GB" sz="2800" b="1" dirty="0"/>
          </a:p>
          <a:p>
            <a:pPr>
              <a:defRPr sz="1800">
                <a:solidFill>
                  <a:srgbClr val="FFFFFF"/>
                </a:solidFill>
                <a:latin typeface="Chalkduster"/>
                <a:ea typeface="Chalkduster"/>
                <a:cs typeface="Chalkduster"/>
                <a:sym typeface="Chalkduster"/>
              </a:defRPr>
            </a:pPr>
            <a:endParaRPr lang="en-GB" sz="2800" b="1" dirty="0"/>
          </a:p>
          <a:p>
            <a:pPr>
              <a:defRPr sz="1800">
                <a:solidFill>
                  <a:srgbClr val="FFFFFF"/>
                </a:solidFill>
                <a:latin typeface="Chalkduster"/>
                <a:ea typeface="Chalkduster"/>
                <a:cs typeface="Chalkduster"/>
                <a:sym typeface="Chalkduster"/>
              </a:defRPr>
            </a:pPr>
            <a:endParaRPr lang="en-GB" sz="2800" b="1" dirty="0"/>
          </a:p>
          <a:p>
            <a:pPr>
              <a:defRPr sz="1800">
                <a:solidFill>
                  <a:srgbClr val="FFFFFF"/>
                </a:solidFill>
                <a:latin typeface="Chalkduster"/>
                <a:ea typeface="Chalkduster"/>
                <a:cs typeface="Chalkduster"/>
                <a:sym typeface="Chalkduster"/>
              </a:defRPr>
            </a:pPr>
            <a:endParaRPr lang="en-GB" sz="2800" b="1" dirty="0"/>
          </a:p>
          <a:p>
            <a:pPr>
              <a:defRPr sz="1800">
                <a:solidFill>
                  <a:srgbClr val="FFFFFF"/>
                </a:solidFill>
                <a:latin typeface="Chalkduster"/>
                <a:ea typeface="Chalkduster"/>
                <a:cs typeface="Chalkduster"/>
                <a:sym typeface="Chalkduster"/>
              </a:defRPr>
            </a:pPr>
            <a:endParaRPr lang="en-GB" sz="2800" b="1" dirty="0"/>
          </a:p>
          <a:p>
            <a:pPr>
              <a:defRPr sz="1800">
                <a:solidFill>
                  <a:srgbClr val="FFFFFF"/>
                </a:solidFill>
                <a:latin typeface="Chalkduster"/>
                <a:ea typeface="Chalkduster"/>
                <a:cs typeface="Chalkduster"/>
                <a:sym typeface="Chalkduster"/>
              </a:defRPr>
            </a:pPr>
            <a:endParaRPr lang="en-GB" sz="2800" b="1" dirty="0"/>
          </a:p>
          <a:p>
            <a:pPr>
              <a:defRPr sz="1800">
                <a:solidFill>
                  <a:srgbClr val="FFFFFF"/>
                </a:solidFill>
                <a:latin typeface="Chalkduster"/>
                <a:ea typeface="Chalkduster"/>
                <a:cs typeface="Chalkduster"/>
                <a:sym typeface="Chalkduster"/>
              </a:defRPr>
            </a:pPr>
            <a:endParaRPr lang="en-GB" sz="2800" b="1" dirty="0"/>
          </a:p>
          <a:p>
            <a:pPr>
              <a:defRPr sz="1800">
                <a:solidFill>
                  <a:srgbClr val="FFFFFF"/>
                </a:solidFill>
                <a:latin typeface="Chalkduster"/>
                <a:ea typeface="Chalkduster"/>
                <a:cs typeface="Chalkduster"/>
                <a:sym typeface="Chalkduster"/>
              </a:defRPr>
            </a:pPr>
            <a:r>
              <a:rPr lang="en-GB" sz="2800" b="1" u="sng" dirty="0"/>
              <a:t>PTA Committee</a:t>
            </a:r>
          </a:p>
          <a:p>
            <a:pPr>
              <a:defRPr sz="1800">
                <a:solidFill>
                  <a:srgbClr val="FFFFFF"/>
                </a:solidFill>
                <a:latin typeface="Chalkduster"/>
                <a:ea typeface="Chalkduster"/>
                <a:cs typeface="Chalkduster"/>
                <a:sym typeface="Chalkduster"/>
              </a:defRPr>
            </a:pPr>
            <a:r>
              <a:rPr lang="en-GB" sz="2800" dirty="0"/>
              <a:t>Chair – Katerina Velliou</a:t>
            </a:r>
          </a:p>
          <a:p>
            <a:pPr>
              <a:defRPr sz="1800">
                <a:solidFill>
                  <a:srgbClr val="FFFFFF"/>
                </a:solidFill>
                <a:latin typeface="Chalkduster"/>
                <a:ea typeface="Chalkduster"/>
                <a:cs typeface="Chalkduster"/>
                <a:sym typeface="Chalkduster"/>
              </a:defRPr>
            </a:pPr>
            <a:r>
              <a:rPr lang="en-GB" sz="2800" dirty="0"/>
              <a:t>Vice Chair – Liz Concannon</a:t>
            </a:r>
          </a:p>
          <a:p>
            <a:pPr>
              <a:defRPr sz="1800">
                <a:solidFill>
                  <a:srgbClr val="FFFFFF"/>
                </a:solidFill>
                <a:latin typeface="Chalkduster"/>
                <a:ea typeface="Chalkduster"/>
                <a:cs typeface="Chalkduster"/>
                <a:sym typeface="Chalkduster"/>
              </a:defRPr>
            </a:pPr>
            <a:r>
              <a:rPr lang="en-GB" sz="2800" dirty="0"/>
              <a:t>Treasurer – Lee Thorp</a:t>
            </a:r>
            <a:endParaRPr lang="en-GB" sz="2800" b="1" dirty="0"/>
          </a:p>
          <a:p>
            <a:pPr>
              <a:defRPr sz="1800">
                <a:solidFill>
                  <a:srgbClr val="FFFFFF"/>
                </a:solidFill>
                <a:latin typeface="Chalkduster"/>
                <a:ea typeface="Chalkduster"/>
                <a:cs typeface="Chalkduster"/>
                <a:sym typeface="Chalkduster"/>
              </a:defRPr>
            </a:pPr>
            <a:r>
              <a:rPr lang="en-GB" sz="2800" dirty="0"/>
              <a:t>Secretary – Harriet Goddard </a:t>
            </a:r>
          </a:p>
          <a:p>
            <a:pPr>
              <a:defRPr sz="1800">
                <a:solidFill>
                  <a:srgbClr val="FFFFFF"/>
                </a:solidFill>
                <a:latin typeface="Chalkduster"/>
                <a:ea typeface="Chalkduster"/>
                <a:cs typeface="Chalkduster"/>
                <a:sym typeface="Chalkduster"/>
              </a:defRPr>
            </a:pPr>
            <a:endParaRPr lang="en-GB" sz="2800" b="1" u="sng" dirty="0"/>
          </a:p>
          <a:p>
            <a:pPr>
              <a:defRPr sz="1800">
                <a:solidFill>
                  <a:srgbClr val="FFFFFF"/>
                </a:solidFill>
                <a:latin typeface="Chalkduster"/>
                <a:ea typeface="Chalkduster"/>
                <a:cs typeface="Chalkduster"/>
                <a:sym typeface="Chalkduster"/>
              </a:defRPr>
            </a:pPr>
            <a:endParaRPr lang="en-GB" sz="2800" b="1" u="sng" dirty="0"/>
          </a:p>
          <a:p>
            <a:pPr>
              <a:defRPr sz="1800">
                <a:solidFill>
                  <a:srgbClr val="FFFFFF"/>
                </a:solidFill>
                <a:latin typeface="Chalkduster"/>
                <a:ea typeface="Chalkduster"/>
                <a:cs typeface="Chalkduster"/>
                <a:sym typeface="Chalkduster"/>
              </a:defRPr>
            </a:pPr>
            <a:r>
              <a:rPr lang="en-GB" sz="2800" b="1" u="sng" dirty="0"/>
              <a:t>PTA Class Reps</a:t>
            </a:r>
          </a:p>
          <a:p>
            <a:pPr>
              <a:defRPr sz="1800">
                <a:solidFill>
                  <a:srgbClr val="FFFFFF"/>
                </a:solidFill>
                <a:latin typeface="Chalkduster"/>
                <a:ea typeface="Chalkduster"/>
                <a:cs typeface="Chalkduster"/>
                <a:sym typeface="Chalkduster"/>
              </a:defRPr>
            </a:pPr>
            <a:r>
              <a:rPr lang="en-GB" sz="2800" dirty="0" err="1"/>
              <a:t>FYBS:Kate</a:t>
            </a:r>
            <a:r>
              <a:rPr lang="en-GB" sz="2800" dirty="0"/>
              <a:t> Woodall/</a:t>
            </a:r>
            <a:r>
              <a:rPr lang="en-GB" sz="2800" dirty="0" err="1"/>
              <a:t>Enrieta</a:t>
            </a:r>
            <a:r>
              <a:rPr lang="en-GB" sz="2800" dirty="0"/>
              <a:t> Jones</a:t>
            </a:r>
          </a:p>
          <a:p>
            <a:pPr>
              <a:defRPr sz="1800">
                <a:solidFill>
                  <a:srgbClr val="FFFFFF"/>
                </a:solidFill>
                <a:latin typeface="Chalkduster"/>
                <a:ea typeface="Chalkduster"/>
                <a:cs typeface="Chalkduster"/>
                <a:sym typeface="Chalkduster"/>
              </a:defRPr>
            </a:pPr>
            <a:r>
              <a:rPr lang="en-GB" sz="2800" dirty="0"/>
              <a:t> FYT:  Catherine Biddle</a:t>
            </a:r>
          </a:p>
          <a:p>
            <a:pPr>
              <a:defRPr sz="1800">
                <a:solidFill>
                  <a:srgbClr val="FFFFFF"/>
                </a:solidFill>
                <a:latin typeface="Chalkduster"/>
                <a:ea typeface="Chalkduster"/>
                <a:cs typeface="Chalkduster"/>
                <a:sym typeface="Chalkduster"/>
              </a:defRPr>
            </a:pPr>
            <a:r>
              <a:rPr lang="en-GB" sz="2800" dirty="0"/>
              <a:t>Y1S: Suzie Barraclough</a:t>
            </a:r>
          </a:p>
          <a:p>
            <a:pPr>
              <a:defRPr sz="1800">
                <a:solidFill>
                  <a:srgbClr val="FFFFFF"/>
                </a:solidFill>
                <a:latin typeface="Chalkduster"/>
                <a:ea typeface="Chalkduster"/>
                <a:cs typeface="Chalkduster"/>
                <a:sym typeface="Chalkduster"/>
              </a:defRPr>
            </a:pPr>
            <a:r>
              <a:rPr lang="en-GB" sz="2800" dirty="0"/>
              <a:t>Y1M: Rachel Hammond</a:t>
            </a:r>
          </a:p>
          <a:p>
            <a:pPr>
              <a:defRPr sz="1800">
                <a:solidFill>
                  <a:srgbClr val="FFFFFF"/>
                </a:solidFill>
                <a:latin typeface="Chalkduster"/>
                <a:ea typeface="Chalkduster"/>
                <a:cs typeface="Chalkduster"/>
                <a:sym typeface="Chalkduster"/>
              </a:defRPr>
            </a:pPr>
            <a:r>
              <a:rPr lang="en-GB" sz="2800" dirty="0"/>
              <a:t>Y2K:  Lisa Thorp</a:t>
            </a:r>
          </a:p>
          <a:p>
            <a:pPr>
              <a:defRPr sz="1800">
                <a:solidFill>
                  <a:srgbClr val="FFFFFF"/>
                </a:solidFill>
                <a:latin typeface="Chalkduster"/>
                <a:ea typeface="Chalkduster"/>
                <a:cs typeface="Chalkduster"/>
                <a:sym typeface="Chalkduster"/>
              </a:defRPr>
            </a:pPr>
            <a:r>
              <a:rPr lang="en-GB" sz="2800" dirty="0"/>
              <a:t>Y2G: Jo Miles/Harriet Goddard</a:t>
            </a:r>
          </a:p>
          <a:p>
            <a:pPr>
              <a:defRPr sz="1800">
                <a:solidFill>
                  <a:srgbClr val="FFFFFF"/>
                </a:solidFill>
                <a:latin typeface="Chalkduster"/>
                <a:ea typeface="Chalkduster"/>
                <a:cs typeface="Chalkduster"/>
                <a:sym typeface="Chalkduster"/>
              </a:defRPr>
            </a:pPr>
            <a:r>
              <a:rPr lang="en-GB" sz="2800" dirty="0"/>
              <a:t>Y3L:Sugandha </a:t>
            </a:r>
            <a:r>
              <a:rPr lang="en-GB" sz="2800" dirty="0" err="1"/>
              <a:t>Kataria</a:t>
            </a:r>
            <a:r>
              <a:rPr lang="en-GB" sz="2800" dirty="0"/>
              <a:t> </a:t>
            </a:r>
          </a:p>
          <a:p>
            <a:pPr>
              <a:defRPr sz="1800">
                <a:solidFill>
                  <a:srgbClr val="FFFFFF"/>
                </a:solidFill>
                <a:latin typeface="Chalkduster"/>
                <a:ea typeface="Chalkduster"/>
                <a:cs typeface="Chalkduster"/>
                <a:sym typeface="Chalkduster"/>
              </a:defRPr>
            </a:pPr>
            <a:r>
              <a:rPr lang="en-GB" sz="2800" dirty="0"/>
              <a:t>Y3J: Catherine Biddle</a:t>
            </a:r>
          </a:p>
          <a:p>
            <a:pPr>
              <a:defRPr sz="1800">
                <a:solidFill>
                  <a:srgbClr val="FFFFFF"/>
                </a:solidFill>
                <a:latin typeface="Chalkduster"/>
                <a:ea typeface="Chalkduster"/>
                <a:cs typeface="Chalkduster"/>
                <a:sym typeface="Chalkduster"/>
              </a:defRPr>
            </a:pPr>
            <a:r>
              <a:rPr lang="en-GB" sz="2800" dirty="0"/>
              <a:t>Y4L: Katerina Velliou </a:t>
            </a:r>
          </a:p>
          <a:p>
            <a:pPr>
              <a:defRPr sz="1800">
                <a:solidFill>
                  <a:srgbClr val="FFFFFF"/>
                </a:solidFill>
                <a:latin typeface="Chalkduster"/>
                <a:ea typeface="Chalkduster"/>
                <a:cs typeface="Chalkduster"/>
                <a:sym typeface="Chalkduster"/>
              </a:defRPr>
            </a:pPr>
            <a:r>
              <a:rPr lang="en-GB" sz="2800" dirty="0"/>
              <a:t>Y4P:Doyin </a:t>
            </a:r>
            <a:r>
              <a:rPr lang="en-GB" sz="2800" dirty="0" err="1"/>
              <a:t>Ogunsolu</a:t>
            </a:r>
            <a:endParaRPr lang="en-GB" sz="2800" dirty="0"/>
          </a:p>
          <a:p>
            <a:pPr>
              <a:defRPr sz="1800">
                <a:solidFill>
                  <a:srgbClr val="FFFFFF"/>
                </a:solidFill>
                <a:latin typeface="Chalkduster"/>
                <a:ea typeface="Chalkduster"/>
                <a:cs typeface="Chalkduster"/>
                <a:sym typeface="Chalkduster"/>
              </a:defRPr>
            </a:pPr>
            <a:r>
              <a:rPr lang="en-GB" sz="2800" dirty="0"/>
              <a:t>Y5E: Liz Concannon/Harriet Goddard</a:t>
            </a:r>
          </a:p>
          <a:p>
            <a:pPr>
              <a:defRPr sz="1800">
                <a:solidFill>
                  <a:srgbClr val="FFFFFF"/>
                </a:solidFill>
                <a:latin typeface="Chalkduster"/>
                <a:ea typeface="Chalkduster"/>
                <a:cs typeface="Chalkduster"/>
                <a:sym typeface="Chalkduster"/>
              </a:defRPr>
            </a:pPr>
            <a:r>
              <a:rPr lang="en-GB" sz="2800" dirty="0"/>
              <a:t>Y5R: Anna Crowther/Rachel Dennis</a:t>
            </a:r>
          </a:p>
          <a:p>
            <a:pPr>
              <a:defRPr sz="1800">
                <a:solidFill>
                  <a:srgbClr val="FFFFFF"/>
                </a:solidFill>
                <a:latin typeface="Chalkduster"/>
                <a:ea typeface="Chalkduster"/>
                <a:cs typeface="Chalkduster"/>
                <a:sym typeface="Chalkduster"/>
              </a:defRPr>
            </a:pPr>
            <a:r>
              <a:rPr lang="en-GB" sz="2800" dirty="0"/>
              <a:t>Y6W: Doyin </a:t>
            </a:r>
            <a:r>
              <a:rPr lang="en-GB" sz="2800" dirty="0" err="1"/>
              <a:t>Ogunsolu</a:t>
            </a:r>
            <a:endParaRPr lang="en-GB" sz="2800" dirty="0"/>
          </a:p>
          <a:p>
            <a:pPr>
              <a:defRPr sz="1800">
                <a:solidFill>
                  <a:srgbClr val="FFFFFF"/>
                </a:solidFill>
                <a:latin typeface="Chalkduster"/>
                <a:ea typeface="Chalkduster"/>
                <a:cs typeface="Chalkduster"/>
                <a:sym typeface="Chalkduster"/>
              </a:defRPr>
            </a:pPr>
            <a:r>
              <a:rPr lang="en-GB" sz="2800" dirty="0"/>
              <a:t>Y6H:Jo Miles</a:t>
            </a:r>
          </a:p>
        </p:txBody>
      </p:sp>
      <p:pic>
        <p:nvPicPr>
          <p:cNvPr id="9" name="Picture 8" descr="A close-up of a logo&#10;&#10;Description automatically generated">
            <a:extLst>
              <a:ext uri="{FF2B5EF4-FFF2-40B4-BE49-F238E27FC236}">
                <a16:creationId xmlns:a16="http://schemas.microsoft.com/office/drawing/2014/main" id="{8EF698B1-B079-F4F7-431C-3A7AF1D41E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5963" y="3212029"/>
            <a:ext cx="3815127" cy="3207821"/>
          </a:xfrm>
          <a:prstGeom prst="rect">
            <a:avLst/>
          </a:prstGeom>
        </p:spPr>
      </p:pic>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25400" dist="12700" dir="5400000" rotWithShape="0">
              <a:srgbClr val="000000">
                <a:alpha val="50000"/>
              </a:srgbClr>
            </a:outerShdw>
          </a:effectLst>
        </a:effectStyle>
        <a:effectStyle>
          <a:effectLst>
            <a:outerShdw blurRad="38100" rotWithShape="0">
              <a:srgbClr val="000000">
                <a:alpha val="50000"/>
              </a:srgbClr>
            </a:outerShdw>
          </a:effectLst>
        </a:effectStyle>
        <a:effectStyle>
          <a:effectLst>
            <a:outerShdw blurRad="25400" dist="127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3175" cap="flat">
          <a:noFill/>
          <a:miter lim="400000"/>
        </a:ln>
        <a:effectLst>
          <a:outerShdw blurRad="25400" dist="12700" dir="5400000" rotWithShape="0">
            <a:srgbClr val="000000">
              <a:alpha val="50000"/>
            </a:srgbClr>
          </a:outerShdw>
        </a:effectLst>
        <a:sp3d/>
      </a:spPr>
      <a:bodyPr rot="0" spcFirstLastPara="1" vertOverflow="overflow" horzOverflow="overflow" vert="horz" wrap="square" lIns="47625" tIns="47625" rIns="47625" bIns="47625" numCol="1" spcCol="38100" rtlCol="0" anchor="ctr">
        <a:spAutoFit/>
      </a:bodyPr>
      <a:lstStyle>
        <a:defPPr marL="0" marR="0" indent="0" algn="ctr" defTabSz="1141015" rtl="0" fontAlgn="auto" latinLnBrk="0" hangingPunct="0">
          <a:lnSpc>
            <a:spcPct val="100000"/>
          </a:lnSpc>
          <a:spcBef>
            <a:spcPts val="0"/>
          </a:spcBef>
          <a:spcAft>
            <a:spcPts val="0"/>
          </a:spcAft>
          <a:buClrTx/>
          <a:buSzTx/>
          <a:buFontTx/>
          <a:buNone/>
          <a:tabLst/>
          <a:defRPr kumimoji="0" sz="4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47625" tIns="47625" rIns="47625" bIns="47625" numCol="1" spcCol="38100" rtlCol="0" anchor="ctr">
        <a:spAutoFit/>
      </a:bodyPr>
      <a:lstStyle>
        <a:defPPr marL="0" marR="0" indent="0" algn="ctr" defTabSz="1141015" rtl="0" fontAlgn="auto" latinLnBrk="0" hangingPunct="0">
          <a:lnSpc>
            <a:spcPct val="100000"/>
          </a:lnSpc>
          <a:spcBef>
            <a:spcPts val="0"/>
          </a:spcBef>
          <a:spcAft>
            <a:spcPts val="0"/>
          </a:spcAft>
          <a:buClrTx/>
          <a:buSzTx/>
          <a:buFontTx/>
          <a:buNone/>
          <a:tabLst/>
          <a:defRPr kumimoji="0" sz="7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25400" dist="12700" dir="5400000" rotWithShape="0">
              <a:srgbClr val="000000">
                <a:alpha val="50000"/>
              </a:srgbClr>
            </a:outerShdw>
          </a:effectLst>
        </a:effectStyle>
        <a:effectStyle>
          <a:effectLst>
            <a:outerShdw blurRad="38100" rotWithShape="0">
              <a:srgbClr val="000000">
                <a:alpha val="50000"/>
              </a:srgbClr>
            </a:outerShdw>
          </a:effectLst>
        </a:effectStyle>
        <a:effectStyle>
          <a:effectLst>
            <a:outerShdw blurRad="25400" dist="127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3175" cap="flat">
          <a:noFill/>
          <a:miter lim="400000"/>
        </a:ln>
        <a:effectLst>
          <a:outerShdw blurRad="25400" dist="12700" dir="5400000" rotWithShape="0">
            <a:srgbClr val="000000">
              <a:alpha val="50000"/>
            </a:srgbClr>
          </a:outerShdw>
        </a:effectLst>
        <a:sp3d/>
      </a:spPr>
      <a:bodyPr rot="0" spcFirstLastPara="1" vertOverflow="overflow" horzOverflow="overflow" vert="horz" wrap="square" lIns="47625" tIns="47625" rIns="47625" bIns="47625" numCol="1" spcCol="38100" rtlCol="0" anchor="ctr">
        <a:spAutoFit/>
      </a:bodyPr>
      <a:lstStyle>
        <a:defPPr marL="0" marR="0" indent="0" algn="ctr" defTabSz="1141015" rtl="0" fontAlgn="auto" latinLnBrk="0" hangingPunct="0">
          <a:lnSpc>
            <a:spcPct val="100000"/>
          </a:lnSpc>
          <a:spcBef>
            <a:spcPts val="0"/>
          </a:spcBef>
          <a:spcAft>
            <a:spcPts val="0"/>
          </a:spcAft>
          <a:buClrTx/>
          <a:buSzTx/>
          <a:buFontTx/>
          <a:buNone/>
          <a:tabLst/>
          <a:defRPr kumimoji="0" sz="4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47625" tIns="47625" rIns="47625" bIns="47625" numCol="1" spcCol="38100" rtlCol="0" anchor="ctr">
        <a:spAutoFit/>
      </a:bodyPr>
      <a:lstStyle>
        <a:defPPr marL="0" marR="0" indent="0" algn="ctr" defTabSz="1141015" rtl="0" fontAlgn="auto" latinLnBrk="0" hangingPunct="0">
          <a:lnSpc>
            <a:spcPct val="100000"/>
          </a:lnSpc>
          <a:spcBef>
            <a:spcPts val="0"/>
          </a:spcBef>
          <a:spcAft>
            <a:spcPts val="0"/>
          </a:spcAft>
          <a:buClrTx/>
          <a:buSzTx/>
          <a:buFontTx/>
          <a:buNone/>
          <a:tabLst/>
          <a:defRPr kumimoji="0" sz="7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1e02b8a3-2432-4edf-aba3-367a084fabc2" ContentTypeId="0x0101" PreviousValue="false"/>
</file>

<file path=customXml/item3.xml><?xml version="1.0" encoding="utf-8"?>
<ct:contentTypeSchema xmlns:ct="http://schemas.microsoft.com/office/2006/metadata/contentType" xmlns:ma="http://schemas.microsoft.com/office/2006/metadata/properties/metaAttributes" ct:_="" ma:_="" ma:contentTypeName="Document" ma:contentTypeID="0x01010057400BF1EF1C164C82878A74DD9E24CB" ma:contentTypeVersion="12" ma:contentTypeDescription="Create a new document." ma:contentTypeScope="" ma:versionID="b23c88306381ddaa65daf01247d89967">
  <xsd:schema xmlns:xsd="http://www.w3.org/2001/XMLSchema" xmlns:xs="http://www.w3.org/2001/XMLSchema" xmlns:p="http://schemas.microsoft.com/office/2006/metadata/properties" xmlns:ns3="8caa2523-38c4-47d5-ba88-cfca94324143" xmlns:ns4="e9041899-1c49-4eb8-af75-ec1aa8975161" targetNamespace="http://schemas.microsoft.com/office/2006/metadata/properties" ma:root="true" ma:fieldsID="07f3312ded3e1bb951fe4f47870be0ce" ns3:_="" ns4:_="">
    <xsd:import namespace="8caa2523-38c4-47d5-ba88-cfca94324143"/>
    <xsd:import namespace="e9041899-1c49-4eb8-af75-ec1aa8975161"/>
    <xsd:element name="properties">
      <xsd:complexType>
        <xsd:sequence>
          <xsd:element name="documentManagement">
            <xsd:complexType>
              <xsd:all>
                <xsd:element ref="ns3:TaxKeywordTaxHTField" minOccurs="0"/>
                <xsd:element ref="ns3:TaxCatchAll" minOccurs="0"/>
                <xsd:element ref="ns3:TaxCatchAllLabel"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GenerationTime" minOccurs="0"/>
                <xsd:element ref="ns4:MediaServiceEventHashCode" minOccurs="0"/>
                <xsd:element ref="ns4:MediaServiceOCR"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aa2523-38c4-47d5-ba88-cfca94324143" elementFormDefault="qualified">
    <xsd:import namespace="http://schemas.microsoft.com/office/2006/documentManagement/types"/>
    <xsd:import namespace="http://schemas.microsoft.com/office/infopath/2007/PartnerControls"/>
    <xsd:element name="TaxKeywordTaxHTField" ma:index="8" nillable="true" ma:taxonomy="true" ma:internalName="TaxKeywordTaxHTField" ma:taxonomyFieldName="TaxKeyword" ma:displayName="Enterprise Keywords" ma:fieldId="{23f27201-bee3-471e-b2e7-b64fd8b7ca38}" ma:taxonomyMulti="true" ma:sspId="1e02b8a3-2432-4edf-aba3-367a084fabc2" ma:termSetId="00000000-0000-0000-0000-000000000000" ma:anchorId="00000000-0000-0000-0000-000000000000" ma:open="true" ma:isKeyword="true">
      <xsd:complexType>
        <xsd:sequence>
          <xsd:element ref="pc:Terms" minOccurs="0" maxOccurs="1"/>
        </xsd:sequence>
      </xsd:complexType>
    </xsd:element>
    <xsd:element name="TaxCatchAll" ma:index="9" nillable="true" ma:displayName="Taxonomy Catch All Column" ma:hidden="true" ma:list="{a3421921-9274-46ca-99af-d49630719cc2}" ma:internalName="TaxCatchAll" ma:showField="CatchAllData" ma:web="a654de12-4737-401c-9ccd-f4bffb4f9f2e">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a3421921-9274-46ca-99af-d49630719cc2}" ma:internalName="TaxCatchAllLabel" ma:readOnly="true" ma:showField="CatchAllDataLabel" ma:web="a654de12-4737-401c-9ccd-f4bffb4f9f2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9041899-1c49-4eb8-af75-ec1aa8975161"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TaxKeywordTaxHTField xmlns="8caa2523-38c4-47d5-ba88-cfca94324143">
      <Terms xmlns="http://schemas.microsoft.com/office/infopath/2007/PartnerControls"/>
    </TaxKeywordTaxHTField>
    <TaxCatchAll xmlns="8caa2523-38c4-47d5-ba88-cfca94324143"/>
  </documentManagement>
</p:properties>
</file>

<file path=customXml/itemProps1.xml><?xml version="1.0" encoding="utf-8"?>
<ds:datastoreItem xmlns:ds="http://schemas.openxmlformats.org/officeDocument/2006/customXml" ds:itemID="{4D250B93-CC75-4B49-BE38-5B70A64C631B}">
  <ds:schemaRefs>
    <ds:schemaRef ds:uri="http://schemas.microsoft.com/sharepoint/v3/contenttype/forms"/>
  </ds:schemaRefs>
</ds:datastoreItem>
</file>

<file path=customXml/itemProps2.xml><?xml version="1.0" encoding="utf-8"?>
<ds:datastoreItem xmlns:ds="http://schemas.openxmlformats.org/officeDocument/2006/customXml" ds:itemID="{CB683F86-3A8F-4C19-8C1E-C1243BC8C8CC}">
  <ds:schemaRefs>
    <ds:schemaRef ds:uri="Microsoft.SharePoint.Taxonomy.ContentTypeSync"/>
  </ds:schemaRefs>
</ds:datastoreItem>
</file>

<file path=customXml/itemProps3.xml><?xml version="1.0" encoding="utf-8"?>
<ds:datastoreItem xmlns:ds="http://schemas.openxmlformats.org/officeDocument/2006/customXml" ds:itemID="{6AD5D591-869D-49AE-B9E1-3D434595E2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aa2523-38c4-47d5-ba88-cfca94324143"/>
    <ds:schemaRef ds:uri="e9041899-1c49-4eb8-af75-ec1aa89751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882C7BE1-1BBC-4060-9D3F-BE6560EFF8F7}">
  <ds:schemaRefs>
    <ds:schemaRef ds:uri="http://purl.org/dc/terms/"/>
    <ds:schemaRef ds:uri="http://schemas.microsoft.com/office/infopath/2007/PartnerControls"/>
    <ds:schemaRef ds:uri="http://schemas.microsoft.com/office/2006/documentManagement/types"/>
    <ds:schemaRef ds:uri="http://purl.org/dc/elements/1.1/"/>
    <ds:schemaRef ds:uri="8caa2523-38c4-47d5-ba88-cfca94324143"/>
    <ds:schemaRef ds:uri="http://purl.org/dc/dcmitype/"/>
    <ds:schemaRef ds:uri="http://schemas.openxmlformats.org/package/2006/metadata/core-properties"/>
    <ds:schemaRef ds:uri="e9041899-1c49-4eb8-af75-ec1aa897516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14589</TotalTime>
  <Words>1874</Words>
  <Application>Microsoft Office PowerPoint</Application>
  <PresentationFormat>Custom</PresentationFormat>
  <Paragraphs>274</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Chalkduster</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Vince Tierney</dc:creator>
  <cp:lastModifiedBy>Professional 000629</cp:lastModifiedBy>
  <cp:revision>57</cp:revision>
  <dcterms:modified xsi:type="dcterms:W3CDTF">2024-10-08T09:15:33Z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0x01010057400BF1EF1C164C82878A74DD9E24CB</vt:lpwstr>
  </property>
  <property fmtid="{D5CDD505-2E9C-101B-9397-08002B2CF9AE}" pid="3" name="MSIP_Label_d094f3ea-34a2-412c-ba42-360818c35c28_Enabled">
    <vt:lpwstr>true</vt:lpwstr>
  </property>
  <property fmtid="{D5CDD505-2E9C-101B-9397-08002B2CF9AE}" pid="4" name="MSIP_Label_d094f3ea-34a2-412c-ba42-360818c35c28_SetDate">
    <vt:lpwstr>2022-11-11T17:33:54Z</vt:lpwstr>
  </property>
  <property fmtid="{D5CDD505-2E9C-101B-9397-08002B2CF9AE}" pid="5" name="MSIP_Label_d094f3ea-34a2-412c-ba42-360818c35c28_Method">
    <vt:lpwstr>Privileged</vt:lpwstr>
  </property>
  <property fmtid="{D5CDD505-2E9C-101B-9397-08002B2CF9AE}" pid="6" name="MSIP_Label_d094f3ea-34a2-412c-ba42-360818c35c28_Name">
    <vt:lpwstr>External Document - retain original classification</vt:lpwstr>
  </property>
  <property fmtid="{D5CDD505-2E9C-101B-9397-08002B2CF9AE}" pid="7" name="MSIP_Label_d094f3ea-34a2-412c-ba42-360818c35c28_SiteId">
    <vt:lpwstr>8e336469-1c6b-4b0b-a06c-748a7c586f7c</vt:lpwstr>
  </property>
  <property fmtid="{D5CDD505-2E9C-101B-9397-08002B2CF9AE}" pid="8" name="MSIP_Label_d094f3ea-34a2-412c-ba42-360818c35c28_ActionId">
    <vt:lpwstr>6010b455-88f4-437a-a075-49d41dab0d28</vt:lpwstr>
  </property>
  <property fmtid="{D5CDD505-2E9C-101B-9397-08002B2CF9AE}" pid="9" name="MSIP_Label_d094f3ea-34a2-412c-ba42-360818c35c28_ContentBits">
    <vt:lpwstr>0</vt:lpwstr>
  </property>
</Properties>
</file>